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458ee7305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822aeafff4ab2"/>
  </p:sldMasterIdLst>
  <p:sldIdLst>
    <p:sldId xmlns:r="http://schemas.openxmlformats.org/officeDocument/2006/relationships" id="256" r:id="R8d0d06f82cbf4f86"/>
    <p:sldId xmlns:r="http://schemas.openxmlformats.org/officeDocument/2006/relationships" id="257" r:id="R3d40d7c258b34be3"/>
    <p:sldId xmlns:r="http://schemas.openxmlformats.org/officeDocument/2006/relationships" id="258" r:id="R20c422d7f1bb4882"/>
    <p:sldId xmlns:r="http://schemas.openxmlformats.org/officeDocument/2006/relationships" id="259" r:id="R8520d400883841e7"/>
    <p:sldId xmlns:r="http://schemas.openxmlformats.org/officeDocument/2006/relationships" id="260" r:id="Rddd5bdc3dfb5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822aeafff4ab2" /><Relationship Type="http://schemas.openxmlformats.org/officeDocument/2006/relationships/slide" Target="/ppt/slides/slide1.xml" Id="R8d0d06f82cbf4f86" /><Relationship Type="http://schemas.openxmlformats.org/officeDocument/2006/relationships/slide" Target="/ppt/slides/slide2.xml" Id="R3d40d7c258b34be3" /><Relationship Type="http://schemas.openxmlformats.org/officeDocument/2006/relationships/slide" Target="/ppt/slides/slide3.xml" Id="R20c422d7f1bb4882" /><Relationship Type="http://schemas.openxmlformats.org/officeDocument/2006/relationships/slide" Target="/ppt/slides/slide4.xml" Id="R8520d400883841e7" /><Relationship Type="http://schemas.openxmlformats.org/officeDocument/2006/relationships/slide" Target="/ppt/slides/slide5.xml" Id="Rddd5bdc3dfb5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1636026f9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acb1fd83a41f3" /><Relationship Type="http://schemas.openxmlformats.org/officeDocument/2006/relationships/theme" Target="/ppt/slideMasters/theme/theme1.xml" Id="R42dba362f65e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facb1fd83a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e7b7338c0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ef9fe6bbd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89ec7725d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594cad640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b6ad904ea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PCS PIPING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PCS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PCS PIPING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PCS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PCS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PCS PIPING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898 396 002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PCS PIPING AS</a:t>
            </a:r>
          </a:p>
        </p:txBody>
      </p:sp>
    </p:spTree>
  </p:cSld>
  <p:clrMapOvr>
    <a:masterClrMapping xmlns:a="http://schemas.openxmlformats.org/drawingml/2006/main"/>
  </p:clrMapOvr>
</p:sld>
</file>