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80a4549ef842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ba33cd114f4252"/>
  </p:sldMasterIdLst>
  <p:sldIdLst>
    <p:sldId xmlns:r="http://schemas.openxmlformats.org/officeDocument/2006/relationships" id="256" r:id="Rc684791cc05f42e6"/>
    <p:sldId xmlns:r="http://schemas.openxmlformats.org/officeDocument/2006/relationships" id="257" r:id="Ra6e422012aba44de"/>
    <p:sldId xmlns:r="http://schemas.openxmlformats.org/officeDocument/2006/relationships" id="258" r:id="R7eb019579606488f"/>
    <p:sldId xmlns:r="http://schemas.openxmlformats.org/officeDocument/2006/relationships" id="259" r:id="R656bb45b2cfd4700"/>
    <p:sldId xmlns:r="http://schemas.openxmlformats.org/officeDocument/2006/relationships" id="260" r:id="Red9b1bfcc0bd44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ba33cd114f4252" /><Relationship Type="http://schemas.openxmlformats.org/officeDocument/2006/relationships/slide" Target="/ppt/slides/slide1.xml" Id="Rc684791cc05f42e6" /><Relationship Type="http://schemas.openxmlformats.org/officeDocument/2006/relationships/slide" Target="/ppt/slides/slide2.xml" Id="Ra6e422012aba44de" /><Relationship Type="http://schemas.openxmlformats.org/officeDocument/2006/relationships/slide" Target="/ppt/slides/slide3.xml" Id="R7eb019579606488f" /><Relationship Type="http://schemas.openxmlformats.org/officeDocument/2006/relationships/slide" Target="/ppt/slides/slide4.xml" Id="R656bb45b2cfd4700" /><Relationship Type="http://schemas.openxmlformats.org/officeDocument/2006/relationships/slide" Target="/ppt/slides/slide5.xml" Id="Red9b1bfcc0bd44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e4aeea23e642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e6431ec7644bc" /><Relationship Type="http://schemas.openxmlformats.org/officeDocument/2006/relationships/theme" Target="/ppt/slideMasters/theme/theme1.xml" Id="R9140d5cc520044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5e6431ec7644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1bde0b3244c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81a2ba26d4d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bf43eea4e4d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5d7e5af6449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b6d7d997d4c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WH CLEAN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 CLEAN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WH CLEAN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 CLEAN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 CLEAN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 CLEAN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898 361 012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 CLEAN NORWAY AS</a:t>
            </a:r>
          </a:p>
        </p:txBody>
      </p:sp>
    </p:spTree>
  </p:cSld>
  <p:clrMapOvr>
    <a:masterClrMapping xmlns:a="http://schemas.openxmlformats.org/drawingml/2006/main"/>
  </p:clrMapOvr>
</p:sld>
</file>