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4b0c402d6c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d08ca56ec4021"/>
  </p:sldMasterIdLst>
  <p:sldIdLst>
    <p:sldId xmlns:r="http://schemas.openxmlformats.org/officeDocument/2006/relationships" id="256" r:id="Ra1cc3ddd871f4ae4"/>
    <p:sldId xmlns:r="http://schemas.openxmlformats.org/officeDocument/2006/relationships" id="257" r:id="R329da79d9e884906"/>
    <p:sldId xmlns:r="http://schemas.openxmlformats.org/officeDocument/2006/relationships" id="258" r:id="R271ab78c874d4bbe"/>
    <p:sldId xmlns:r="http://schemas.openxmlformats.org/officeDocument/2006/relationships" id="259" r:id="Rd6aa1471abf64a73"/>
    <p:sldId xmlns:r="http://schemas.openxmlformats.org/officeDocument/2006/relationships" id="260" r:id="R67e8c77a236f48b0"/>
    <p:sldId xmlns:r="http://schemas.openxmlformats.org/officeDocument/2006/relationships" id="261" r:id="R435553a6d50e41af"/>
    <p:sldId xmlns:r="http://schemas.openxmlformats.org/officeDocument/2006/relationships" id="262" r:id="R541586d618274a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d08ca56ec4021" /><Relationship Type="http://schemas.openxmlformats.org/officeDocument/2006/relationships/slide" Target="/ppt/slides/slide1.xml" Id="Ra1cc3ddd871f4ae4" /><Relationship Type="http://schemas.openxmlformats.org/officeDocument/2006/relationships/slide" Target="/ppt/slides/slide2.xml" Id="R329da79d9e884906" /><Relationship Type="http://schemas.openxmlformats.org/officeDocument/2006/relationships/slide" Target="/ppt/slides/slide3.xml" Id="R271ab78c874d4bbe" /><Relationship Type="http://schemas.openxmlformats.org/officeDocument/2006/relationships/slide" Target="/ppt/slides/slide4.xml" Id="Rd6aa1471abf64a73" /><Relationship Type="http://schemas.openxmlformats.org/officeDocument/2006/relationships/slide" Target="/ppt/slides/slide5.xml" Id="R67e8c77a236f48b0" /><Relationship Type="http://schemas.openxmlformats.org/officeDocument/2006/relationships/slide" Target="/ppt/slides/slide6.xml" Id="R435553a6d50e41af" /><Relationship Type="http://schemas.openxmlformats.org/officeDocument/2006/relationships/slide" Target="/ppt/slides/slide7.xml" Id="R541586d618274a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2770f9a1c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641e7c76b4eb3" /><Relationship Type="http://schemas.openxmlformats.org/officeDocument/2006/relationships/theme" Target="/ppt/slideMasters/theme/theme1.xml" Id="Rcdac17a47fa443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0641e7c76b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38d51f4b9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83b319dde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1df4d52b34b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2086c95e8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20ae789d848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146b45dd14f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0e52af087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SØRLUND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1 678 236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SØRLUND FRANK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SØRLUND TOVE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Løkkedal terrasse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898 360 202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SØRLUND AS</a:t>
            </a:r>
          </a:p>
        </p:txBody>
      </p:sp>
    </p:spTree>
  </p:cSld>
  <p:clrMapOvr>
    <a:masterClrMapping xmlns:a="http://schemas.openxmlformats.org/drawingml/2006/main"/>
  </p:clrMapOvr>
</p:sld>
</file>