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4eb896538344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3ddf23f41e4204"/>
  </p:sldMasterIdLst>
  <p:sldIdLst>
    <p:sldId xmlns:r="http://schemas.openxmlformats.org/officeDocument/2006/relationships" id="256" r:id="R5b129b96f4674a10"/>
    <p:sldId xmlns:r="http://schemas.openxmlformats.org/officeDocument/2006/relationships" id="257" r:id="R743b8699f0c74c2b"/>
    <p:sldId xmlns:r="http://schemas.openxmlformats.org/officeDocument/2006/relationships" id="258" r:id="Recd71cb4d18647ee"/>
    <p:sldId xmlns:r="http://schemas.openxmlformats.org/officeDocument/2006/relationships" id="259" r:id="Rd711dbddf7ad43db"/>
    <p:sldId xmlns:r="http://schemas.openxmlformats.org/officeDocument/2006/relationships" id="260" r:id="R749f4871e8104d97"/>
    <p:sldId xmlns:r="http://schemas.openxmlformats.org/officeDocument/2006/relationships" id="261" r:id="R248c5990877c471f"/>
    <p:sldId xmlns:r="http://schemas.openxmlformats.org/officeDocument/2006/relationships" id="262" r:id="R105ab71869194c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ddf23f41e4204" /><Relationship Type="http://schemas.openxmlformats.org/officeDocument/2006/relationships/slide" Target="/ppt/slides/slide1.xml" Id="R5b129b96f4674a10" /><Relationship Type="http://schemas.openxmlformats.org/officeDocument/2006/relationships/slide" Target="/ppt/slides/slide2.xml" Id="R743b8699f0c74c2b" /><Relationship Type="http://schemas.openxmlformats.org/officeDocument/2006/relationships/slide" Target="/ppt/slides/slide3.xml" Id="Recd71cb4d18647ee" /><Relationship Type="http://schemas.openxmlformats.org/officeDocument/2006/relationships/slide" Target="/ppt/slides/slide4.xml" Id="Rd711dbddf7ad43db" /><Relationship Type="http://schemas.openxmlformats.org/officeDocument/2006/relationships/slide" Target="/ppt/slides/slide5.xml" Id="R749f4871e8104d97" /><Relationship Type="http://schemas.openxmlformats.org/officeDocument/2006/relationships/slide" Target="/ppt/slides/slide6.xml" Id="R248c5990877c471f" /><Relationship Type="http://schemas.openxmlformats.org/officeDocument/2006/relationships/slide" Target="/ppt/slides/slide7.xml" Id="R105ab71869194c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263aa897be47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ff3cf3dfd406d" /><Relationship Type="http://schemas.openxmlformats.org/officeDocument/2006/relationships/theme" Target="/ppt/slideMasters/theme/theme1.xml" Id="R1398fda4736248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aff3cf3dfd40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86d306e1c43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32f8c122f4b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96817ddb845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4ee94a7584e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6a25354594a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6d769cb0647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71202b9494d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SØM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8 586 482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17 309 841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21 345 711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SØNSTEBY  –  93,3 %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SØNSTEBY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SVENDSEN SØNSTEBY  –  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HENRIK SØNSTEBY  –  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KOLBJØRN SVENDSEN SØNSTEBY  –  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SVENDSEN SØNSTEBY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Skibrua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3514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mette.sonsteby@gmail.com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898 354 032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SØM AS</a:t>
            </a:r>
          </a:p>
        </p:txBody>
      </p:sp>
    </p:spTree>
  </p:cSld>
  <p:clrMapOvr>
    <a:masterClrMapping xmlns:a="http://schemas.openxmlformats.org/drawingml/2006/main"/>
  </p:clrMapOvr>
</p:sld>
</file>