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31e710408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df39002ae40a0"/>
  </p:sldMasterIdLst>
  <p:sldIdLst>
    <p:sldId xmlns:r="http://schemas.openxmlformats.org/officeDocument/2006/relationships" id="256" r:id="R22426819289848eb"/>
    <p:sldId xmlns:r="http://schemas.openxmlformats.org/officeDocument/2006/relationships" id="257" r:id="R3325abdd7f634130"/>
    <p:sldId xmlns:r="http://schemas.openxmlformats.org/officeDocument/2006/relationships" id="258" r:id="Ra371658db6b8440e"/>
    <p:sldId xmlns:r="http://schemas.openxmlformats.org/officeDocument/2006/relationships" id="259" r:id="Rb9ee560959e54c9d"/>
    <p:sldId xmlns:r="http://schemas.openxmlformats.org/officeDocument/2006/relationships" id="260" r:id="Rd82d1fe16c124c35"/>
    <p:sldId xmlns:r="http://schemas.openxmlformats.org/officeDocument/2006/relationships" id="261" r:id="Rab66ff14ce6b4904"/>
    <p:sldId xmlns:r="http://schemas.openxmlformats.org/officeDocument/2006/relationships" id="262" r:id="R1bc211fedc48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df39002ae40a0" /><Relationship Type="http://schemas.openxmlformats.org/officeDocument/2006/relationships/slide" Target="/ppt/slides/slide1.xml" Id="R22426819289848eb" /><Relationship Type="http://schemas.openxmlformats.org/officeDocument/2006/relationships/slide" Target="/ppt/slides/slide2.xml" Id="R3325abdd7f634130" /><Relationship Type="http://schemas.openxmlformats.org/officeDocument/2006/relationships/slide" Target="/ppt/slides/slide3.xml" Id="Ra371658db6b8440e" /><Relationship Type="http://schemas.openxmlformats.org/officeDocument/2006/relationships/slide" Target="/ppt/slides/slide4.xml" Id="Rb9ee560959e54c9d" /><Relationship Type="http://schemas.openxmlformats.org/officeDocument/2006/relationships/slide" Target="/ppt/slides/slide5.xml" Id="Rd82d1fe16c124c35" /><Relationship Type="http://schemas.openxmlformats.org/officeDocument/2006/relationships/slide" Target="/ppt/slides/slide6.xml" Id="Rab66ff14ce6b4904" /><Relationship Type="http://schemas.openxmlformats.org/officeDocument/2006/relationships/slide" Target="/ppt/slides/slide7.xml" Id="R1bc211fedc48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516119a40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10647fdf44b3a" /><Relationship Type="http://schemas.openxmlformats.org/officeDocument/2006/relationships/theme" Target="/ppt/slideMasters/theme/theme1.xml" Id="R33e534cd00ff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10647fdf44b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d23d513a1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6001e060c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896a2c5fd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9c43a3278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ac1eaddd64e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e3c2647ab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ccf084f43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CLOUD CITY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CLOUD CITY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898 212 092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 CITY AS</a:t>
            </a:r>
          </a:p>
        </p:txBody>
      </p:sp>
    </p:spTree>
  </p:cSld>
  <p:clrMapOvr>
    <a:masterClrMapping xmlns:a="http://schemas.openxmlformats.org/drawingml/2006/main"/>
  </p:clrMapOvr>
</p:sld>
</file>