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b36b701be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39ccc1f414b62"/>
  </p:sldMasterIdLst>
  <p:sldIdLst>
    <p:sldId xmlns:r="http://schemas.openxmlformats.org/officeDocument/2006/relationships" id="256" r:id="Rc38633de9eaf4134"/>
    <p:sldId xmlns:r="http://schemas.openxmlformats.org/officeDocument/2006/relationships" id="257" r:id="R6e412a05a6ba45d0"/>
    <p:sldId xmlns:r="http://schemas.openxmlformats.org/officeDocument/2006/relationships" id="258" r:id="R7596d0639e8e4307"/>
    <p:sldId xmlns:r="http://schemas.openxmlformats.org/officeDocument/2006/relationships" id="259" r:id="R8fe8f5322d2c4993"/>
    <p:sldId xmlns:r="http://schemas.openxmlformats.org/officeDocument/2006/relationships" id="260" r:id="R08ed6fb37567489d"/>
    <p:sldId xmlns:r="http://schemas.openxmlformats.org/officeDocument/2006/relationships" id="261" r:id="R23b8daf0bb0949a9"/>
    <p:sldId xmlns:r="http://schemas.openxmlformats.org/officeDocument/2006/relationships" id="262" r:id="R2e4600046c2240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39ccc1f414b62" /><Relationship Type="http://schemas.openxmlformats.org/officeDocument/2006/relationships/slide" Target="/ppt/slides/slide1.xml" Id="Rc38633de9eaf4134" /><Relationship Type="http://schemas.openxmlformats.org/officeDocument/2006/relationships/slide" Target="/ppt/slides/slide2.xml" Id="R6e412a05a6ba45d0" /><Relationship Type="http://schemas.openxmlformats.org/officeDocument/2006/relationships/slide" Target="/ppt/slides/slide3.xml" Id="R7596d0639e8e4307" /><Relationship Type="http://schemas.openxmlformats.org/officeDocument/2006/relationships/slide" Target="/ppt/slides/slide4.xml" Id="R8fe8f5322d2c4993" /><Relationship Type="http://schemas.openxmlformats.org/officeDocument/2006/relationships/slide" Target="/ppt/slides/slide5.xml" Id="R08ed6fb37567489d" /><Relationship Type="http://schemas.openxmlformats.org/officeDocument/2006/relationships/slide" Target="/ppt/slides/slide6.xml" Id="R23b8daf0bb0949a9" /><Relationship Type="http://schemas.openxmlformats.org/officeDocument/2006/relationships/slide" Target="/ppt/slides/slide7.xml" Id="R2e4600046c2240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4442dcba4f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fc4dff56846cd" /><Relationship Type="http://schemas.openxmlformats.org/officeDocument/2006/relationships/theme" Target="/ppt/slideMasters/theme/theme1.xml" Id="R12b72cd53bec40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fc4dff56846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8acfc61714d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860e78b9b4b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eb1e0557541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75dd8db4f4a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d0cd373b14c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fac6e832d43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1654e06c846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FMKN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FMKN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414 612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RØNNINGEN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898 166 902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FMKN HOLDING AS</a:t>
            </a:r>
          </a:p>
        </p:txBody>
      </p:sp>
    </p:spTree>
  </p:cSld>
  <p:clrMapOvr>
    <a:masterClrMapping xmlns:a="http://schemas.openxmlformats.org/drawingml/2006/main"/>
  </p:clrMapOvr>
</p:sld>
</file>