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00a7ac855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5d2a3452140a8"/>
  </p:sldMasterIdLst>
  <p:sldIdLst>
    <p:sldId xmlns:r="http://schemas.openxmlformats.org/officeDocument/2006/relationships" id="256" r:id="R9dcb8050052b415e"/>
    <p:sldId xmlns:r="http://schemas.openxmlformats.org/officeDocument/2006/relationships" id="257" r:id="R17285c01e7d64b86"/>
    <p:sldId xmlns:r="http://schemas.openxmlformats.org/officeDocument/2006/relationships" id="258" r:id="R2ef541ef09214414"/>
    <p:sldId xmlns:r="http://schemas.openxmlformats.org/officeDocument/2006/relationships" id="259" r:id="R0e8f93087f04447b"/>
    <p:sldId xmlns:r="http://schemas.openxmlformats.org/officeDocument/2006/relationships" id="260" r:id="R046a47e7bf454b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5d2a3452140a8" /><Relationship Type="http://schemas.openxmlformats.org/officeDocument/2006/relationships/slide" Target="/ppt/slides/slide1.xml" Id="R9dcb8050052b415e" /><Relationship Type="http://schemas.openxmlformats.org/officeDocument/2006/relationships/slide" Target="/ppt/slides/slide2.xml" Id="R17285c01e7d64b86" /><Relationship Type="http://schemas.openxmlformats.org/officeDocument/2006/relationships/slide" Target="/ppt/slides/slide3.xml" Id="R2ef541ef09214414" /><Relationship Type="http://schemas.openxmlformats.org/officeDocument/2006/relationships/slide" Target="/ppt/slides/slide4.xml" Id="R0e8f93087f04447b" /><Relationship Type="http://schemas.openxmlformats.org/officeDocument/2006/relationships/slide" Target="/ppt/slides/slide5.xml" Id="R046a47e7bf454b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dd0236531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9928cce64738" /><Relationship Type="http://schemas.openxmlformats.org/officeDocument/2006/relationships/theme" Target="/ppt/slideMasters/theme/theme1.xml" Id="R9f3a6aa80ff6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d79928cce6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2f10a9e04d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39fecd88a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e566f2d3f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6abf5d415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f04982895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HAUGEN BILFORMIDLING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BILFORMIDLING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898 075 362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BILFORMIDLING AS</a:t>
            </a:r>
          </a:p>
        </p:txBody>
      </p:sp>
    </p:spTree>
  </p:cSld>
  <p:clrMapOvr>
    <a:masterClrMapping xmlns:a="http://schemas.openxmlformats.org/drawingml/2006/main"/>
  </p:clrMapOvr>
</p:sld>
</file>