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44b0089a73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220a4a3e7d46ca"/>
  </p:sldMasterIdLst>
  <p:sldIdLst>
    <p:sldId xmlns:r="http://schemas.openxmlformats.org/officeDocument/2006/relationships" id="256" r:id="R8f7c97b78eda40e3"/>
    <p:sldId xmlns:r="http://schemas.openxmlformats.org/officeDocument/2006/relationships" id="257" r:id="R9e8b6bb306e04372"/>
    <p:sldId xmlns:r="http://schemas.openxmlformats.org/officeDocument/2006/relationships" id="258" r:id="Rf727ac95a4914239"/>
    <p:sldId xmlns:r="http://schemas.openxmlformats.org/officeDocument/2006/relationships" id="259" r:id="R6a1253f34b4546c2"/>
    <p:sldId xmlns:r="http://schemas.openxmlformats.org/officeDocument/2006/relationships" id="260" r:id="R1e47280d7bff4391"/>
    <p:sldId xmlns:r="http://schemas.openxmlformats.org/officeDocument/2006/relationships" id="261" r:id="R392d676d7c934ba6"/>
    <p:sldId xmlns:r="http://schemas.openxmlformats.org/officeDocument/2006/relationships" id="262" r:id="Rfd9b45eade19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220a4a3e7d46ca" /><Relationship Type="http://schemas.openxmlformats.org/officeDocument/2006/relationships/slide" Target="/ppt/slides/slide1.xml" Id="R8f7c97b78eda40e3" /><Relationship Type="http://schemas.openxmlformats.org/officeDocument/2006/relationships/slide" Target="/ppt/slides/slide2.xml" Id="R9e8b6bb306e04372" /><Relationship Type="http://schemas.openxmlformats.org/officeDocument/2006/relationships/slide" Target="/ppt/slides/slide3.xml" Id="Rf727ac95a4914239" /><Relationship Type="http://schemas.openxmlformats.org/officeDocument/2006/relationships/slide" Target="/ppt/slides/slide4.xml" Id="R6a1253f34b4546c2" /><Relationship Type="http://schemas.openxmlformats.org/officeDocument/2006/relationships/slide" Target="/ppt/slides/slide5.xml" Id="R1e47280d7bff4391" /><Relationship Type="http://schemas.openxmlformats.org/officeDocument/2006/relationships/slide" Target="/ppt/slides/slide6.xml" Id="R392d676d7c934ba6" /><Relationship Type="http://schemas.openxmlformats.org/officeDocument/2006/relationships/slide" Target="/ppt/slides/slide7.xml" Id="Rfd9b45eade19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96fc2be4f47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8023ba6645b1" /><Relationship Type="http://schemas.openxmlformats.org/officeDocument/2006/relationships/theme" Target="/ppt/slideMasters/theme/theme1.xml" Id="Rafffcb4cc039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948023ba66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38de8704d4b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55b0bedc345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1372b52b4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3e6ddbd294c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8a8e4c0b14e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e77c58e594d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cca6445df4f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PROGETTO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PROGETTO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2 026 303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−148 771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918 713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HOMSTVEDT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PROGETTO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Schwenckegata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petter@homstvedt.no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898 072 312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PROGETTO AS</a:t>
            </a:r>
          </a:p>
        </p:txBody>
      </p:sp>
    </p:spTree>
  </p:cSld>
  <p:clrMapOvr>
    <a:masterClrMapping xmlns:a="http://schemas.openxmlformats.org/drawingml/2006/main"/>
  </p:clrMapOvr>
</p:sld>
</file>