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4b165e8d8344b5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9c9c8a8a52e42bd"/>
  </p:sldMasterIdLst>
  <p:sldIdLst>
    <p:sldId xmlns:r="http://schemas.openxmlformats.org/officeDocument/2006/relationships" id="256" r:id="R040b6deaf5b44035"/>
    <p:sldId xmlns:r="http://schemas.openxmlformats.org/officeDocument/2006/relationships" id="257" r:id="R1be9eb5e5f1e49a6"/>
    <p:sldId xmlns:r="http://schemas.openxmlformats.org/officeDocument/2006/relationships" id="258" r:id="R33c1c914685c4732"/>
    <p:sldId xmlns:r="http://schemas.openxmlformats.org/officeDocument/2006/relationships" id="259" r:id="R8bcb7825a3f54890"/>
    <p:sldId xmlns:r="http://schemas.openxmlformats.org/officeDocument/2006/relationships" id="260" r:id="Rb8f2a4807a2946c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9c9c8a8a52e42bd" /><Relationship Type="http://schemas.openxmlformats.org/officeDocument/2006/relationships/slide" Target="/ppt/slides/slide1.xml" Id="R040b6deaf5b44035" /><Relationship Type="http://schemas.openxmlformats.org/officeDocument/2006/relationships/slide" Target="/ppt/slides/slide2.xml" Id="R1be9eb5e5f1e49a6" /><Relationship Type="http://schemas.openxmlformats.org/officeDocument/2006/relationships/slide" Target="/ppt/slides/slide3.xml" Id="R33c1c914685c4732" /><Relationship Type="http://schemas.openxmlformats.org/officeDocument/2006/relationships/slide" Target="/ppt/slides/slide4.xml" Id="R8bcb7825a3f54890" /><Relationship Type="http://schemas.openxmlformats.org/officeDocument/2006/relationships/slide" Target="/ppt/slides/slide5.xml" Id="Rb8f2a4807a2946c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e5fa220b046472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ebd5efbd004790" /><Relationship Type="http://schemas.openxmlformats.org/officeDocument/2006/relationships/theme" Target="/ppt/slideMasters/theme/theme1.xml" Id="Ra0352d0bee7148d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0ebd5efbd00479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a3404764d2492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26f0362221480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9a94e6b2304de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da7462ca324ba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7a866aff19434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MONTØR'N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MONTØR'N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MONTØR'N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MONTØR'N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MONTØR'N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MONTØR'N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898 040 372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MONTØR'N AS</a:t>
            </a:r>
          </a:p>
        </p:txBody>
      </p:sp>
    </p:spTree>
  </p:cSld>
  <p:clrMapOvr>
    <a:masterClrMapping xmlns:a="http://schemas.openxmlformats.org/drawingml/2006/main"/>
  </p:clrMapOvr>
</p:sld>
</file>