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41cd37c5b143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60cb305e0e44eb"/>
  </p:sldMasterIdLst>
  <p:sldIdLst>
    <p:sldId xmlns:r="http://schemas.openxmlformats.org/officeDocument/2006/relationships" id="256" r:id="R624886bad6164c8a"/>
    <p:sldId xmlns:r="http://schemas.openxmlformats.org/officeDocument/2006/relationships" id="257" r:id="R68f5bef20e0e427b"/>
    <p:sldId xmlns:r="http://schemas.openxmlformats.org/officeDocument/2006/relationships" id="258" r:id="R8fba7d1bdff6409a"/>
    <p:sldId xmlns:r="http://schemas.openxmlformats.org/officeDocument/2006/relationships" id="259" r:id="R859bb889b96245ec"/>
    <p:sldId xmlns:r="http://schemas.openxmlformats.org/officeDocument/2006/relationships" id="260" r:id="R7429196441a34b65"/>
    <p:sldId xmlns:r="http://schemas.openxmlformats.org/officeDocument/2006/relationships" id="261" r:id="R62a4117a71b94d34"/>
    <p:sldId xmlns:r="http://schemas.openxmlformats.org/officeDocument/2006/relationships" id="262" r:id="R6bb9dac58d8643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60cb305e0e44eb" /><Relationship Type="http://schemas.openxmlformats.org/officeDocument/2006/relationships/slide" Target="/ppt/slides/slide1.xml" Id="R624886bad6164c8a" /><Relationship Type="http://schemas.openxmlformats.org/officeDocument/2006/relationships/slide" Target="/ppt/slides/slide2.xml" Id="R68f5bef20e0e427b" /><Relationship Type="http://schemas.openxmlformats.org/officeDocument/2006/relationships/slide" Target="/ppt/slides/slide3.xml" Id="R8fba7d1bdff6409a" /><Relationship Type="http://schemas.openxmlformats.org/officeDocument/2006/relationships/slide" Target="/ppt/slides/slide4.xml" Id="R859bb889b96245ec" /><Relationship Type="http://schemas.openxmlformats.org/officeDocument/2006/relationships/slide" Target="/ppt/slides/slide5.xml" Id="R7429196441a34b65" /><Relationship Type="http://schemas.openxmlformats.org/officeDocument/2006/relationships/slide" Target="/ppt/slides/slide6.xml" Id="R62a4117a71b94d34" /><Relationship Type="http://schemas.openxmlformats.org/officeDocument/2006/relationships/slide" Target="/ppt/slides/slide7.xml" Id="R6bb9dac58d8643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bc99ca289d43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3b27b8281406e" /><Relationship Type="http://schemas.openxmlformats.org/officeDocument/2006/relationships/theme" Target="/ppt/slideMasters/theme/theme1.xml" Id="R733469532b5140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a3b27b828140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34e15688447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8a04580474d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97876e7cf42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32552ee4141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ad90037a242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2034cd25447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a5651615c4e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BOLIGUTLEIEN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BOLIGUTLEIEN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BOLIGUTLEIEN AS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BOLIGUTLEIEN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BOLIGUTLEIEN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BOLIGUTLEIEN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3 994 112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1 577 423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−631 836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3 493 617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50 193 925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BOLIGUTLEIEN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WITNES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BOLIGUTLEIEN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1710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898 032 612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BOLIGUTLEIEN AS</a:t>
            </a:r>
          </a:p>
        </p:txBody>
      </p:sp>
    </p:spTree>
  </p:cSld>
  <p:clrMapOvr>
    <a:masterClrMapping xmlns:a="http://schemas.openxmlformats.org/drawingml/2006/main"/>
  </p:clrMapOvr>
</p:sld>
</file>