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1d4a1bcc583481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8904ecefce14b45"/>
  </p:sldMasterIdLst>
  <p:sldIdLst>
    <p:sldId xmlns:r="http://schemas.openxmlformats.org/officeDocument/2006/relationships" id="256" r:id="R3022626e23294c63"/>
    <p:sldId xmlns:r="http://schemas.openxmlformats.org/officeDocument/2006/relationships" id="257" r:id="R13b058ccb0774418"/>
    <p:sldId xmlns:r="http://schemas.openxmlformats.org/officeDocument/2006/relationships" id="258" r:id="R81ab43eaa06a49de"/>
    <p:sldId xmlns:r="http://schemas.openxmlformats.org/officeDocument/2006/relationships" id="259" r:id="R384d4450def94430"/>
    <p:sldId xmlns:r="http://schemas.openxmlformats.org/officeDocument/2006/relationships" id="260" r:id="R50ea43f7595547bb"/>
    <p:sldId xmlns:r="http://schemas.openxmlformats.org/officeDocument/2006/relationships" id="261" r:id="R402b4f0d031644ac"/>
    <p:sldId xmlns:r="http://schemas.openxmlformats.org/officeDocument/2006/relationships" id="262" r:id="R1cb8fdae521746a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904ecefce14b45" /><Relationship Type="http://schemas.openxmlformats.org/officeDocument/2006/relationships/slide" Target="/ppt/slides/slide1.xml" Id="R3022626e23294c63" /><Relationship Type="http://schemas.openxmlformats.org/officeDocument/2006/relationships/slide" Target="/ppt/slides/slide2.xml" Id="R13b058ccb0774418" /><Relationship Type="http://schemas.openxmlformats.org/officeDocument/2006/relationships/slide" Target="/ppt/slides/slide3.xml" Id="R81ab43eaa06a49de" /><Relationship Type="http://schemas.openxmlformats.org/officeDocument/2006/relationships/slide" Target="/ppt/slides/slide4.xml" Id="R384d4450def94430" /><Relationship Type="http://schemas.openxmlformats.org/officeDocument/2006/relationships/slide" Target="/ppt/slides/slide5.xml" Id="R50ea43f7595547bb" /><Relationship Type="http://schemas.openxmlformats.org/officeDocument/2006/relationships/slide" Target="/ppt/slides/slide6.xml" Id="R402b4f0d031644ac" /><Relationship Type="http://schemas.openxmlformats.org/officeDocument/2006/relationships/slide" Target="/ppt/slides/slide7.xml" Id="R1cb8fdae521746a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701f3a36a849c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195a416a024a61" /><Relationship Type="http://schemas.openxmlformats.org/officeDocument/2006/relationships/theme" Target="/ppt/slideMasters/theme/theme1.xml" Id="R2e85959b3415488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9195a416a024a6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4f534b4de3456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6e287a2f4a435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c2a306191b4f3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eab65058d1423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763f45d881443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e17e530d704e6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8486f410644f0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TØNSBERG BLIKK OG MONTASJE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TØNSBERG BLIKK OG MONTASJE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TØNSBERG BLIKK OG MONTASJE AS ble etablert [år] og holder til i Barkåker.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TØNSBERG BLIKK OG MONTASJE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TØNSBERG BLIKK OG MONTASJE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TØNSBERG BLIKK OG MONTASJE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58 151 057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5 171 434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4 048 908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10 501 706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21 189 520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TØNSBERG BLIKK OG MONTASJE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TEQT NORGE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TØNSBERG BLIKK OG MONTASJE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Korniveien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3157 Barkåker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adrian@tbmas.no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897 986 922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TØNSBERG BLIKK OG MONTASJE AS</a:t>
            </a:r>
          </a:p>
        </p:txBody>
      </p:sp>
    </p:spTree>
  </p:cSld>
  <p:clrMapOvr>
    <a:masterClrMapping xmlns:a="http://schemas.openxmlformats.org/drawingml/2006/main"/>
  </p:clrMapOvr>
</p:sld>
</file>