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0cf29fe39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bfcfd785648bd"/>
  </p:sldMasterIdLst>
  <p:sldIdLst>
    <p:sldId xmlns:r="http://schemas.openxmlformats.org/officeDocument/2006/relationships" id="256" r:id="Ra0a9e1502af648ca"/>
    <p:sldId xmlns:r="http://schemas.openxmlformats.org/officeDocument/2006/relationships" id="257" r:id="Rbd12e72f6a9f4287"/>
    <p:sldId xmlns:r="http://schemas.openxmlformats.org/officeDocument/2006/relationships" id="258" r:id="R64bcf73f37934f29"/>
    <p:sldId xmlns:r="http://schemas.openxmlformats.org/officeDocument/2006/relationships" id="259" r:id="R1d9089db790748b2"/>
    <p:sldId xmlns:r="http://schemas.openxmlformats.org/officeDocument/2006/relationships" id="260" r:id="Rc82419bac757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bfcfd785648bd" /><Relationship Type="http://schemas.openxmlformats.org/officeDocument/2006/relationships/slide" Target="/ppt/slides/slide1.xml" Id="Ra0a9e1502af648ca" /><Relationship Type="http://schemas.openxmlformats.org/officeDocument/2006/relationships/slide" Target="/ppt/slides/slide2.xml" Id="Rbd12e72f6a9f4287" /><Relationship Type="http://schemas.openxmlformats.org/officeDocument/2006/relationships/slide" Target="/ppt/slides/slide3.xml" Id="R64bcf73f37934f29" /><Relationship Type="http://schemas.openxmlformats.org/officeDocument/2006/relationships/slide" Target="/ppt/slides/slide4.xml" Id="R1d9089db790748b2" /><Relationship Type="http://schemas.openxmlformats.org/officeDocument/2006/relationships/slide" Target="/ppt/slides/slide5.xml" Id="Rc82419bac757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c8f96218a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eb02469564087" /><Relationship Type="http://schemas.openxmlformats.org/officeDocument/2006/relationships/theme" Target="/ppt/slideMasters/theme/theme1.xml" Id="Rc198ce7d4e7d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eb0246956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ed414d2cf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1e71eac2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509561eb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2421842b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cf3c06584e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FILTERSERVICE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897 980 452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