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944dfc04a94a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e4580cb04f4b1f"/>
  </p:sldMasterIdLst>
  <p:sldIdLst>
    <p:sldId xmlns:r="http://schemas.openxmlformats.org/officeDocument/2006/relationships" id="256" r:id="Rd713d3d49ced4b3a"/>
    <p:sldId xmlns:r="http://schemas.openxmlformats.org/officeDocument/2006/relationships" id="257" r:id="Rfce3a12c5a64489a"/>
    <p:sldId xmlns:r="http://schemas.openxmlformats.org/officeDocument/2006/relationships" id="258" r:id="R01ef4632c20d4218"/>
    <p:sldId xmlns:r="http://schemas.openxmlformats.org/officeDocument/2006/relationships" id="259" r:id="R81eb001ec10d4dc0"/>
    <p:sldId xmlns:r="http://schemas.openxmlformats.org/officeDocument/2006/relationships" id="260" r:id="R2463cd692e4243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e4580cb04f4b1f" /><Relationship Type="http://schemas.openxmlformats.org/officeDocument/2006/relationships/slide" Target="/ppt/slides/slide1.xml" Id="Rd713d3d49ced4b3a" /><Relationship Type="http://schemas.openxmlformats.org/officeDocument/2006/relationships/slide" Target="/ppt/slides/slide2.xml" Id="Rfce3a12c5a64489a" /><Relationship Type="http://schemas.openxmlformats.org/officeDocument/2006/relationships/slide" Target="/ppt/slides/slide3.xml" Id="R01ef4632c20d4218" /><Relationship Type="http://schemas.openxmlformats.org/officeDocument/2006/relationships/slide" Target="/ppt/slides/slide4.xml" Id="R81eb001ec10d4dc0" /><Relationship Type="http://schemas.openxmlformats.org/officeDocument/2006/relationships/slide" Target="/ppt/slides/slide5.xml" Id="R2463cd692e4243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cf633b726f46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817c5355443f3" /><Relationship Type="http://schemas.openxmlformats.org/officeDocument/2006/relationships/theme" Target="/ppt/slideMasters/theme/theme1.xml" Id="R81e7d52746b84f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5817c5355443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a5f6228a1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99802666e4a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a3db73ccb4c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7c21ae34146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49775a7e44f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ALLTIBYGG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ALLTIBYGG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ALLTIBYGG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ALLTIBYGG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ALLTIBYGG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ALLTIBYGG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897 972 972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ALLTIBYGG AS</a:t>
            </a:r>
          </a:p>
        </p:txBody>
      </p:sp>
    </p:spTree>
  </p:cSld>
  <p:clrMapOvr>
    <a:masterClrMapping xmlns:a="http://schemas.openxmlformats.org/drawingml/2006/main"/>
  </p:clrMapOvr>
</p:sld>
</file>