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576c84fd3d46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ec3c1da8454f14"/>
  </p:sldMasterIdLst>
  <p:sldIdLst>
    <p:sldId xmlns:r="http://schemas.openxmlformats.org/officeDocument/2006/relationships" id="256" r:id="R417f31b3d22d4578"/>
    <p:sldId xmlns:r="http://schemas.openxmlformats.org/officeDocument/2006/relationships" id="257" r:id="Ra50aec28d3f1479f"/>
    <p:sldId xmlns:r="http://schemas.openxmlformats.org/officeDocument/2006/relationships" id="258" r:id="R50dc9ed973a6465b"/>
    <p:sldId xmlns:r="http://schemas.openxmlformats.org/officeDocument/2006/relationships" id="259" r:id="Rd84c0315ae804e3a"/>
    <p:sldId xmlns:r="http://schemas.openxmlformats.org/officeDocument/2006/relationships" id="260" r:id="Rf77a08cdd13e4ffb"/>
    <p:sldId xmlns:r="http://schemas.openxmlformats.org/officeDocument/2006/relationships" id="261" r:id="Rf55de397fb6e4896"/>
    <p:sldId xmlns:r="http://schemas.openxmlformats.org/officeDocument/2006/relationships" id="262" r:id="Re9f947eb439a48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ec3c1da8454f14" /><Relationship Type="http://schemas.openxmlformats.org/officeDocument/2006/relationships/slide" Target="/ppt/slides/slide1.xml" Id="R417f31b3d22d4578" /><Relationship Type="http://schemas.openxmlformats.org/officeDocument/2006/relationships/slide" Target="/ppt/slides/slide2.xml" Id="Ra50aec28d3f1479f" /><Relationship Type="http://schemas.openxmlformats.org/officeDocument/2006/relationships/slide" Target="/ppt/slides/slide3.xml" Id="R50dc9ed973a6465b" /><Relationship Type="http://schemas.openxmlformats.org/officeDocument/2006/relationships/slide" Target="/ppt/slides/slide4.xml" Id="Rd84c0315ae804e3a" /><Relationship Type="http://schemas.openxmlformats.org/officeDocument/2006/relationships/slide" Target="/ppt/slides/slide5.xml" Id="Rf77a08cdd13e4ffb" /><Relationship Type="http://schemas.openxmlformats.org/officeDocument/2006/relationships/slide" Target="/ppt/slides/slide6.xml" Id="Rf55de397fb6e4896" /><Relationship Type="http://schemas.openxmlformats.org/officeDocument/2006/relationships/slide" Target="/ppt/slides/slide7.xml" Id="Re9f947eb439a48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d4ab448d2c4f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280b909114097" /><Relationship Type="http://schemas.openxmlformats.org/officeDocument/2006/relationships/theme" Target="/ppt/slideMasters/theme/theme1.xml" Id="Rebf7a5f6111449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7280b9091140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d9374333444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20c77c4e649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ab7389a6e49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8fc86ec534e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f77b7cecc45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9c72aa41140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bb538902843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CITY MATTER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MATTER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CITY MATTER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MATTER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MATTER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MATTER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1 497 418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200 187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237 473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503 703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MATTER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MAHESWARAN SUTHAKAR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MATTER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Haavard Martinsens vei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897 947 102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MATTER AS</a:t>
            </a:r>
          </a:p>
        </p:txBody>
      </p:sp>
    </p:spTree>
  </p:cSld>
  <p:clrMapOvr>
    <a:masterClrMapping xmlns:a="http://schemas.openxmlformats.org/drawingml/2006/main"/>
  </p:clrMapOvr>
</p:sld>
</file>