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f656d5a1074d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73480d90074f39"/>
  </p:sldMasterIdLst>
  <p:sldIdLst>
    <p:sldId xmlns:r="http://schemas.openxmlformats.org/officeDocument/2006/relationships" id="256" r:id="Rcc65ac29f7da4f18"/>
    <p:sldId xmlns:r="http://schemas.openxmlformats.org/officeDocument/2006/relationships" id="257" r:id="Reaa6d400451a4e6f"/>
    <p:sldId xmlns:r="http://schemas.openxmlformats.org/officeDocument/2006/relationships" id="258" r:id="Re218ce05acac4f88"/>
    <p:sldId xmlns:r="http://schemas.openxmlformats.org/officeDocument/2006/relationships" id="259" r:id="R27488c2c849e4d7e"/>
    <p:sldId xmlns:r="http://schemas.openxmlformats.org/officeDocument/2006/relationships" id="260" r:id="R3cb73ede80a64005"/>
    <p:sldId xmlns:r="http://schemas.openxmlformats.org/officeDocument/2006/relationships" id="261" r:id="R6cb792cea504437c"/>
    <p:sldId xmlns:r="http://schemas.openxmlformats.org/officeDocument/2006/relationships" id="262" r:id="R8e98ddce1ea74d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3480d90074f39" /><Relationship Type="http://schemas.openxmlformats.org/officeDocument/2006/relationships/slide" Target="/ppt/slides/slide1.xml" Id="Rcc65ac29f7da4f18" /><Relationship Type="http://schemas.openxmlformats.org/officeDocument/2006/relationships/slide" Target="/ppt/slides/slide2.xml" Id="Reaa6d400451a4e6f" /><Relationship Type="http://schemas.openxmlformats.org/officeDocument/2006/relationships/slide" Target="/ppt/slides/slide3.xml" Id="Re218ce05acac4f88" /><Relationship Type="http://schemas.openxmlformats.org/officeDocument/2006/relationships/slide" Target="/ppt/slides/slide4.xml" Id="R27488c2c849e4d7e" /><Relationship Type="http://schemas.openxmlformats.org/officeDocument/2006/relationships/slide" Target="/ppt/slides/slide5.xml" Id="R3cb73ede80a64005" /><Relationship Type="http://schemas.openxmlformats.org/officeDocument/2006/relationships/slide" Target="/ppt/slides/slide6.xml" Id="R6cb792cea504437c" /><Relationship Type="http://schemas.openxmlformats.org/officeDocument/2006/relationships/slide" Target="/ppt/slides/slide7.xml" Id="R8e98ddce1ea74d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14f4cfe964c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7128bfe9e440e" /><Relationship Type="http://schemas.openxmlformats.org/officeDocument/2006/relationships/theme" Target="/ppt/slideMasters/theme/theme1.xml" Id="R5688778e822142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47128bfe9e44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cf49c701a4c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eb704eb9842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6b004477845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32b40fcec4c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367351f604c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8471615a944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93b1917954a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MLAE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MLAE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MLAE CONSULTING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MLAE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MLAE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MLAE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−354 429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2 858 910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2 970 697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MLAE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LINGE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MLAE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Røslyngvegen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martin.linge@lyse.net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897 942 542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MLAE CONSULTING AS</a:t>
            </a:r>
          </a:p>
        </p:txBody>
      </p:sp>
    </p:spTree>
  </p:cSld>
  <p:clrMapOvr>
    <a:masterClrMapping xmlns:a="http://schemas.openxmlformats.org/drawingml/2006/main"/>
  </p:clrMapOvr>
</p:sld>
</file>