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001444911942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49638d97ad45c1"/>
  </p:sldMasterIdLst>
  <p:sldIdLst>
    <p:sldId xmlns:r="http://schemas.openxmlformats.org/officeDocument/2006/relationships" id="256" r:id="Ra23c88e0fc984df8"/>
    <p:sldId xmlns:r="http://schemas.openxmlformats.org/officeDocument/2006/relationships" id="257" r:id="R809f22269b9048ba"/>
    <p:sldId xmlns:r="http://schemas.openxmlformats.org/officeDocument/2006/relationships" id="258" r:id="Ra23232a8c9f4467b"/>
    <p:sldId xmlns:r="http://schemas.openxmlformats.org/officeDocument/2006/relationships" id="259" r:id="R4e7e18073f8a4440"/>
    <p:sldId xmlns:r="http://schemas.openxmlformats.org/officeDocument/2006/relationships" id="260" r:id="R87568e2c73614acb"/>
    <p:sldId xmlns:r="http://schemas.openxmlformats.org/officeDocument/2006/relationships" id="261" r:id="R83f05af9b2e8461d"/>
    <p:sldId xmlns:r="http://schemas.openxmlformats.org/officeDocument/2006/relationships" id="262" r:id="R0ccd717b755044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9638d97ad45c1" /><Relationship Type="http://schemas.openxmlformats.org/officeDocument/2006/relationships/slide" Target="/ppt/slides/slide1.xml" Id="Ra23c88e0fc984df8" /><Relationship Type="http://schemas.openxmlformats.org/officeDocument/2006/relationships/slide" Target="/ppt/slides/slide2.xml" Id="R809f22269b9048ba" /><Relationship Type="http://schemas.openxmlformats.org/officeDocument/2006/relationships/slide" Target="/ppt/slides/slide3.xml" Id="Ra23232a8c9f4467b" /><Relationship Type="http://schemas.openxmlformats.org/officeDocument/2006/relationships/slide" Target="/ppt/slides/slide4.xml" Id="R4e7e18073f8a4440" /><Relationship Type="http://schemas.openxmlformats.org/officeDocument/2006/relationships/slide" Target="/ppt/slides/slide5.xml" Id="R87568e2c73614acb" /><Relationship Type="http://schemas.openxmlformats.org/officeDocument/2006/relationships/slide" Target="/ppt/slides/slide6.xml" Id="R83f05af9b2e8461d" /><Relationship Type="http://schemas.openxmlformats.org/officeDocument/2006/relationships/slide" Target="/ppt/slides/slide7.xml" Id="R0ccd717b755044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fb573a7de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5f71a540045cf" /><Relationship Type="http://schemas.openxmlformats.org/officeDocument/2006/relationships/theme" Target="/ppt/slideMasters/theme/theme1.xml" Id="Rb0268a693db7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5f71a540045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8cb76e314a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9516621f1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1be544d5c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b487024cc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197636a442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ead60e7b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70b150ba1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SPRAY CAN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SPRAY CAN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522 599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541 295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AALBERG GEIR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Schnitlers vei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geir@edo.no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897 941 392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SPRAY CAN AS</a:t>
            </a:r>
          </a:p>
        </p:txBody>
      </p:sp>
    </p:spTree>
  </p:cSld>
  <p:clrMapOvr>
    <a:masterClrMapping xmlns:a="http://schemas.openxmlformats.org/drawingml/2006/main"/>
  </p:clrMapOvr>
</p:sld>
</file>