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c1fc22702f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f46b51fd44420"/>
  </p:sldMasterIdLst>
  <p:sldIdLst>
    <p:sldId xmlns:r="http://schemas.openxmlformats.org/officeDocument/2006/relationships" id="256" r:id="R7252423405a445a6"/>
    <p:sldId xmlns:r="http://schemas.openxmlformats.org/officeDocument/2006/relationships" id="257" r:id="Rdcac09f55ede4bb7"/>
    <p:sldId xmlns:r="http://schemas.openxmlformats.org/officeDocument/2006/relationships" id="258" r:id="R211a350ea1aa47ad"/>
    <p:sldId xmlns:r="http://schemas.openxmlformats.org/officeDocument/2006/relationships" id="259" r:id="R839a8a4ecc5c4a88"/>
    <p:sldId xmlns:r="http://schemas.openxmlformats.org/officeDocument/2006/relationships" id="260" r:id="Rc27d2442409747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f46b51fd44420" /><Relationship Type="http://schemas.openxmlformats.org/officeDocument/2006/relationships/slide" Target="/ppt/slides/slide1.xml" Id="R7252423405a445a6" /><Relationship Type="http://schemas.openxmlformats.org/officeDocument/2006/relationships/slide" Target="/ppt/slides/slide2.xml" Id="Rdcac09f55ede4bb7" /><Relationship Type="http://schemas.openxmlformats.org/officeDocument/2006/relationships/slide" Target="/ppt/slides/slide3.xml" Id="R211a350ea1aa47ad" /><Relationship Type="http://schemas.openxmlformats.org/officeDocument/2006/relationships/slide" Target="/ppt/slides/slide4.xml" Id="R839a8a4ecc5c4a88" /><Relationship Type="http://schemas.openxmlformats.org/officeDocument/2006/relationships/slide" Target="/ppt/slides/slide5.xml" Id="Rc27d2442409747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9514530bb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bee29f47045d6" /><Relationship Type="http://schemas.openxmlformats.org/officeDocument/2006/relationships/theme" Target="/ppt/slideMasters/theme/theme1.xml" Id="Rb85d9ce43e8c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ebee29f470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dd9a7096c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005c460c7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808a95807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b64cf4395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a5e51ca5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BETONGPUMPAR I NORDEN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BETONGPUMPAR I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BETONGPUMPAR I NORDEN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BETONGPUMPAR I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BETONGPUMPAR I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BETONGPUMPAR I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897 935 732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BETONGPUMPAR I NORDEN AS</a:t>
            </a:r>
          </a:p>
        </p:txBody>
      </p:sp>
    </p:spTree>
  </p:cSld>
  <p:clrMapOvr>
    <a:masterClrMapping xmlns:a="http://schemas.openxmlformats.org/drawingml/2006/main"/>
  </p:clrMapOvr>
</p:sld>
</file>