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77a54d31284e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1241986fa4f9e"/>
  </p:sldMasterIdLst>
  <p:sldIdLst>
    <p:sldId xmlns:r="http://schemas.openxmlformats.org/officeDocument/2006/relationships" id="256" r:id="R220d740466544fb3"/>
    <p:sldId xmlns:r="http://schemas.openxmlformats.org/officeDocument/2006/relationships" id="257" r:id="Raea16e3474ab4b9c"/>
    <p:sldId xmlns:r="http://schemas.openxmlformats.org/officeDocument/2006/relationships" id="258" r:id="R2cbf0fec72b74f3f"/>
    <p:sldId xmlns:r="http://schemas.openxmlformats.org/officeDocument/2006/relationships" id="259" r:id="R5d2c208133414cad"/>
    <p:sldId xmlns:r="http://schemas.openxmlformats.org/officeDocument/2006/relationships" id="260" r:id="Rfe783c4c2f25482d"/>
    <p:sldId xmlns:r="http://schemas.openxmlformats.org/officeDocument/2006/relationships" id="261" r:id="R9630c63712374851"/>
    <p:sldId xmlns:r="http://schemas.openxmlformats.org/officeDocument/2006/relationships" id="262" r:id="R1e77699326a54f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1241986fa4f9e" /><Relationship Type="http://schemas.openxmlformats.org/officeDocument/2006/relationships/slide" Target="/ppt/slides/slide1.xml" Id="R220d740466544fb3" /><Relationship Type="http://schemas.openxmlformats.org/officeDocument/2006/relationships/slide" Target="/ppt/slides/slide2.xml" Id="Raea16e3474ab4b9c" /><Relationship Type="http://schemas.openxmlformats.org/officeDocument/2006/relationships/slide" Target="/ppt/slides/slide3.xml" Id="R2cbf0fec72b74f3f" /><Relationship Type="http://schemas.openxmlformats.org/officeDocument/2006/relationships/slide" Target="/ppt/slides/slide4.xml" Id="R5d2c208133414cad" /><Relationship Type="http://schemas.openxmlformats.org/officeDocument/2006/relationships/slide" Target="/ppt/slides/slide5.xml" Id="Rfe783c4c2f25482d" /><Relationship Type="http://schemas.openxmlformats.org/officeDocument/2006/relationships/slide" Target="/ppt/slides/slide6.xml" Id="R9630c63712374851" /><Relationship Type="http://schemas.openxmlformats.org/officeDocument/2006/relationships/slide" Target="/ppt/slides/slide7.xml" Id="R1e77699326a54f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eecd01f1d46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4679b77e145b1" /><Relationship Type="http://schemas.openxmlformats.org/officeDocument/2006/relationships/theme" Target="/ppt/slideMasters/theme/theme1.xml" Id="Re30624a9268f47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b4679b77e145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85bae80f0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8558194c14d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999ea437a49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42db74f7240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94c61d22d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6076a1ab741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913bb2ac2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MANNDALEN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MANNDALEN MASKIN AS ble etablert [år] og holder til i Samuelsberg.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71 856 469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6 259 227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4 722 569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31 066 086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49 766 634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LISE PEDERSEN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PEDERSEN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PEDERSEN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MARIE PEDERSEN SOLBAKKEN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Garver Hansens vei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9144 Samuelsberg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post@manndalenmaskin.no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manndalenmaskin.no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897 935 082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MANNDALEN MASKIN AS</a:t>
            </a:r>
          </a:p>
        </p:txBody>
      </p:sp>
    </p:spTree>
  </p:cSld>
  <p:clrMapOvr>
    <a:masterClrMapping xmlns:a="http://schemas.openxmlformats.org/drawingml/2006/main"/>
  </p:clrMapOvr>
</p:sld>
</file>