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9543f5947e49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f2f594bc54043"/>
  </p:sldMasterIdLst>
  <p:sldIdLst>
    <p:sldId xmlns:r="http://schemas.openxmlformats.org/officeDocument/2006/relationships" id="256" r:id="Rbcbafb36275c42c6"/>
    <p:sldId xmlns:r="http://schemas.openxmlformats.org/officeDocument/2006/relationships" id="257" r:id="Raf8b9c600d8c4de2"/>
    <p:sldId xmlns:r="http://schemas.openxmlformats.org/officeDocument/2006/relationships" id="258" r:id="R1d8763213570484d"/>
    <p:sldId xmlns:r="http://schemas.openxmlformats.org/officeDocument/2006/relationships" id="259" r:id="Re40a18a24b424962"/>
    <p:sldId xmlns:r="http://schemas.openxmlformats.org/officeDocument/2006/relationships" id="260" r:id="Rde999df7156447ca"/>
    <p:sldId xmlns:r="http://schemas.openxmlformats.org/officeDocument/2006/relationships" id="261" r:id="R23b1e81091e347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f2f594bc54043" /><Relationship Type="http://schemas.openxmlformats.org/officeDocument/2006/relationships/slide" Target="/ppt/slides/slide1.xml" Id="Rbcbafb36275c42c6" /><Relationship Type="http://schemas.openxmlformats.org/officeDocument/2006/relationships/slide" Target="/ppt/slides/slide2.xml" Id="Raf8b9c600d8c4de2" /><Relationship Type="http://schemas.openxmlformats.org/officeDocument/2006/relationships/slide" Target="/ppt/slides/slide3.xml" Id="R1d8763213570484d" /><Relationship Type="http://schemas.openxmlformats.org/officeDocument/2006/relationships/slide" Target="/ppt/slides/slide4.xml" Id="Re40a18a24b424962" /><Relationship Type="http://schemas.openxmlformats.org/officeDocument/2006/relationships/slide" Target="/ppt/slides/slide5.xml" Id="Rde999df7156447ca" /><Relationship Type="http://schemas.openxmlformats.org/officeDocument/2006/relationships/slide" Target="/ppt/slides/slide6.xml" Id="R23b1e81091e347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177d79832b44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0918586fa4b5a" /><Relationship Type="http://schemas.openxmlformats.org/officeDocument/2006/relationships/theme" Target="/ppt/slideMasters/theme/theme1.xml" Id="R197e0d29e3aa45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0918586fa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0e2632ad3948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e859ffc1e40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602dd028642b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4f8b589aa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820d4a2f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d4bf3cd1f4c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3 855 314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−559 703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−1 644 315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266 288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897 914 042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MUNK AS</a:t>
            </a:r>
          </a:p>
        </p:txBody>
      </p:sp>
    </p:spTree>
  </p:cSld>
  <p:clrMapOvr>
    <a:masterClrMapping xmlns:a="http://schemas.openxmlformats.org/drawingml/2006/main"/>
  </p:clrMapOvr>
</p:sld>
</file>