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e97c243d82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49a863822c4df9"/>
  </p:sldMasterIdLst>
  <p:sldIdLst>
    <p:sldId xmlns:r="http://schemas.openxmlformats.org/officeDocument/2006/relationships" id="256" r:id="R5ff511324b584f75"/>
    <p:sldId xmlns:r="http://schemas.openxmlformats.org/officeDocument/2006/relationships" id="257" r:id="Rc184436c4ab74826"/>
    <p:sldId xmlns:r="http://schemas.openxmlformats.org/officeDocument/2006/relationships" id="258" r:id="Rd268a0d5f38f4dcb"/>
    <p:sldId xmlns:r="http://schemas.openxmlformats.org/officeDocument/2006/relationships" id="259" r:id="Rd48e8ed198fa4791"/>
    <p:sldId xmlns:r="http://schemas.openxmlformats.org/officeDocument/2006/relationships" id="260" r:id="R08a595810976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9a863822c4df9" /><Relationship Type="http://schemas.openxmlformats.org/officeDocument/2006/relationships/slide" Target="/ppt/slides/slide1.xml" Id="R5ff511324b584f75" /><Relationship Type="http://schemas.openxmlformats.org/officeDocument/2006/relationships/slide" Target="/ppt/slides/slide2.xml" Id="Rc184436c4ab74826" /><Relationship Type="http://schemas.openxmlformats.org/officeDocument/2006/relationships/slide" Target="/ppt/slides/slide3.xml" Id="Rd268a0d5f38f4dcb" /><Relationship Type="http://schemas.openxmlformats.org/officeDocument/2006/relationships/slide" Target="/ppt/slides/slide4.xml" Id="Rd48e8ed198fa4791" /><Relationship Type="http://schemas.openxmlformats.org/officeDocument/2006/relationships/slide" Target="/ppt/slides/slide5.xml" Id="R08a595810976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e55afafe4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99d9a6a84e44" /><Relationship Type="http://schemas.openxmlformats.org/officeDocument/2006/relationships/theme" Target="/ppt/slideMasters/theme/theme1.xml" Id="Rd5d67dbb6ff7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699d9a6a84e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2db2632f2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0983fa1e5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44bbcb91e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7e6a7448f4c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8fd505110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UBJ HAUGESUND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UBJ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UBJ HAUGESUND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UBJ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UBJ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UBJ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897 901 862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UBJ HAUGESUND AS</a:t>
            </a:r>
          </a:p>
        </p:txBody>
      </p:sp>
    </p:spTree>
  </p:cSld>
  <p:clrMapOvr>
    <a:masterClrMapping xmlns:a="http://schemas.openxmlformats.org/drawingml/2006/main"/>
  </p:clrMapOvr>
</p:sld>
</file>