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c42b733694b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160ec23a04f33"/>
  </p:sldMasterIdLst>
  <p:sldIdLst>
    <p:sldId xmlns:r="http://schemas.openxmlformats.org/officeDocument/2006/relationships" id="256" r:id="R159e33e33c104d02"/>
    <p:sldId xmlns:r="http://schemas.openxmlformats.org/officeDocument/2006/relationships" id="257" r:id="Rc99adc2c7ba54df9"/>
    <p:sldId xmlns:r="http://schemas.openxmlformats.org/officeDocument/2006/relationships" id="258" r:id="Rb3f6a5ed1bd94874"/>
    <p:sldId xmlns:r="http://schemas.openxmlformats.org/officeDocument/2006/relationships" id="259" r:id="Rb41cb65284e94fcb"/>
    <p:sldId xmlns:r="http://schemas.openxmlformats.org/officeDocument/2006/relationships" id="260" r:id="R04d2c5177e044c18"/>
    <p:sldId xmlns:r="http://schemas.openxmlformats.org/officeDocument/2006/relationships" id="261" r:id="R40d818c6a4d548a1"/>
    <p:sldId xmlns:r="http://schemas.openxmlformats.org/officeDocument/2006/relationships" id="262" r:id="R9004d4c4ecd442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160ec23a04f33" /><Relationship Type="http://schemas.openxmlformats.org/officeDocument/2006/relationships/slide" Target="/ppt/slides/slide1.xml" Id="R159e33e33c104d02" /><Relationship Type="http://schemas.openxmlformats.org/officeDocument/2006/relationships/slide" Target="/ppt/slides/slide2.xml" Id="Rc99adc2c7ba54df9" /><Relationship Type="http://schemas.openxmlformats.org/officeDocument/2006/relationships/slide" Target="/ppt/slides/slide3.xml" Id="Rb3f6a5ed1bd94874" /><Relationship Type="http://schemas.openxmlformats.org/officeDocument/2006/relationships/slide" Target="/ppt/slides/slide4.xml" Id="Rb41cb65284e94fcb" /><Relationship Type="http://schemas.openxmlformats.org/officeDocument/2006/relationships/slide" Target="/ppt/slides/slide5.xml" Id="R04d2c5177e044c18" /><Relationship Type="http://schemas.openxmlformats.org/officeDocument/2006/relationships/slide" Target="/ppt/slides/slide6.xml" Id="R40d818c6a4d548a1" /><Relationship Type="http://schemas.openxmlformats.org/officeDocument/2006/relationships/slide" Target="/ppt/slides/slide7.xml" Id="R9004d4c4ecd442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136c31d03e47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44d43ff1a04f34" /><Relationship Type="http://schemas.openxmlformats.org/officeDocument/2006/relationships/theme" Target="/ppt/slideMasters/theme/theme1.xml" Id="R578348815f15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44d43ff1a04f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50b471cad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678cdded40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28f5ee834a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ed9f8ae7d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30329463d48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e459354d849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4ff53f27847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KLØVKRAFT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KLØVKRAFT AS ble etablert [år] og holder til i Dimmelsvik.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2 529 952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1 316 007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762 946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6 226 689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13 419 402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GRENDA HUSET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Landavegen 384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5464 Dimmelsvik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rune.hass@knett.no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897 861 712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KLØVKRAFT AS</a:t>
            </a:r>
          </a:p>
        </p:txBody>
      </p:sp>
    </p:spTree>
  </p:cSld>
  <p:clrMapOvr>
    <a:masterClrMapping xmlns:a="http://schemas.openxmlformats.org/drawingml/2006/main"/>
  </p:clrMapOvr>
</p:sld>
</file>