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9a674938a94c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438140647c4cf1"/>
  </p:sldMasterIdLst>
  <p:sldIdLst>
    <p:sldId xmlns:r="http://schemas.openxmlformats.org/officeDocument/2006/relationships" id="256" r:id="R6574eff2f4e24b44"/>
    <p:sldId xmlns:r="http://schemas.openxmlformats.org/officeDocument/2006/relationships" id="257" r:id="Rd646fe90b18b4f32"/>
    <p:sldId xmlns:r="http://schemas.openxmlformats.org/officeDocument/2006/relationships" id="258" r:id="R24840fc2f17443d0"/>
    <p:sldId xmlns:r="http://schemas.openxmlformats.org/officeDocument/2006/relationships" id="259" r:id="Rb9938cc56a754475"/>
    <p:sldId xmlns:r="http://schemas.openxmlformats.org/officeDocument/2006/relationships" id="260" r:id="R62aad2f0107b49b4"/>
    <p:sldId xmlns:r="http://schemas.openxmlformats.org/officeDocument/2006/relationships" id="261" r:id="R81693523e810471c"/>
    <p:sldId xmlns:r="http://schemas.openxmlformats.org/officeDocument/2006/relationships" id="262" r:id="R6274a06a31b74c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438140647c4cf1" /><Relationship Type="http://schemas.openxmlformats.org/officeDocument/2006/relationships/slide" Target="/ppt/slides/slide1.xml" Id="R6574eff2f4e24b44" /><Relationship Type="http://schemas.openxmlformats.org/officeDocument/2006/relationships/slide" Target="/ppt/slides/slide2.xml" Id="Rd646fe90b18b4f32" /><Relationship Type="http://schemas.openxmlformats.org/officeDocument/2006/relationships/slide" Target="/ppt/slides/slide3.xml" Id="R24840fc2f17443d0" /><Relationship Type="http://schemas.openxmlformats.org/officeDocument/2006/relationships/slide" Target="/ppt/slides/slide4.xml" Id="Rb9938cc56a754475" /><Relationship Type="http://schemas.openxmlformats.org/officeDocument/2006/relationships/slide" Target="/ppt/slides/slide5.xml" Id="R62aad2f0107b49b4" /><Relationship Type="http://schemas.openxmlformats.org/officeDocument/2006/relationships/slide" Target="/ppt/slides/slide6.xml" Id="R81693523e810471c" /><Relationship Type="http://schemas.openxmlformats.org/officeDocument/2006/relationships/slide" Target="/ppt/slides/slide7.xml" Id="R6274a06a31b74c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8400731db64b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74663e3add4524" /><Relationship Type="http://schemas.openxmlformats.org/officeDocument/2006/relationships/theme" Target="/ppt/slideMasters/theme/theme1.xml" Id="R3cdd997e257649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74663e3add45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6ec2bd1e8e4c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575590ad1844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c0576a743f4a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0d36963adb43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9db9cb574247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bf9272b7a34d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57cd41770e48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SØRUM RØR OG BAD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SØRUM RØR OG BAD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SØRUM RØR OG BAD AS ble etablert [år] og holder til i Sørum.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SØRUM RØR OG BAD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SØRUM RØR OG BAD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SØRUM RØR OG BAD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20 465 439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1 934 680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1 476 743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2 348 041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6 908 302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SØRUM RØR OG BAD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AMUND VISKOP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SØRUM RØR OG BAD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Åkersvingen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1923 Sørum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lars@sorumrb.no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897 855 852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SØRUM RØR OG BAD AS</a:t>
            </a:r>
          </a:p>
        </p:txBody>
      </p:sp>
    </p:spTree>
  </p:cSld>
  <p:clrMapOvr>
    <a:masterClrMapping xmlns:a="http://schemas.openxmlformats.org/drawingml/2006/main"/>
  </p:clrMapOvr>
</p:sld>
</file>