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3eed1b711f48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ee10b2fb294661"/>
  </p:sldMasterIdLst>
  <p:sldIdLst>
    <p:sldId xmlns:r="http://schemas.openxmlformats.org/officeDocument/2006/relationships" id="256" r:id="R775c9b21d0d74883"/>
    <p:sldId xmlns:r="http://schemas.openxmlformats.org/officeDocument/2006/relationships" id="257" r:id="R4aa61053170d4dfc"/>
    <p:sldId xmlns:r="http://schemas.openxmlformats.org/officeDocument/2006/relationships" id="258" r:id="R789595c6e5c04277"/>
    <p:sldId xmlns:r="http://schemas.openxmlformats.org/officeDocument/2006/relationships" id="259" r:id="Rffbdc9a1a7ed4cae"/>
    <p:sldId xmlns:r="http://schemas.openxmlformats.org/officeDocument/2006/relationships" id="260" r:id="R00b276309ed141b2"/>
    <p:sldId xmlns:r="http://schemas.openxmlformats.org/officeDocument/2006/relationships" id="261" r:id="R9e186f6cb3c64317"/>
    <p:sldId xmlns:r="http://schemas.openxmlformats.org/officeDocument/2006/relationships" id="262" r:id="R40779b96e61e4b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ee10b2fb294661" /><Relationship Type="http://schemas.openxmlformats.org/officeDocument/2006/relationships/slide" Target="/ppt/slides/slide1.xml" Id="R775c9b21d0d74883" /><Relationship Type="http://schemas.openxmlformats.org/officeDocument/2006/relationships/slide" Target="/ppt/slides/slide2.xml" Id="R4aa61053170d4dfc" /><Relationship Type="http://schemas.openxmlformats.org/officeDocument/2006/relationships/slide" Target="/ppt/slides/slide3.xml" Id="R789595c6e5c04277" /><Relationship Type="http://schemas.openxmlformats.org/officeDocument/2006/relationships/slide" Target="/ppt/slides/slide4.xml" Id="Rffbdc9a1a7ed4cae" /><Relationship Type="http://schemas.openxmlformats.org/officeDocument/2006/relationships/slide" Target="/ppt/slides/slide5.xml" Id="R00b276309ed141b2" /><Relationship Type="http://schemas.openxmlformats.org/officeDocument/2006/relationships/slide" Target="/ppt/slides/slide6.xml" Id="R9e186f6cb3c64317" /><Relationship Type="http://schemas.openxmlformats.org/officeDocument/2006/relationships/slide" Target="/ppt/slides/slide7.xml" Id="R40779b96e61e4b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bc68ea4684b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25c39b85645ed" /><Relationship Type="http://schemas.openxmlformats.org/officeDocument/2006/relationships/theme" Target="/ppt/slideMasters/theme/theme1.xml" Id="Rb9afd387994c47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925c39b85645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244ad3ec249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ed7f30a2f45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a2da66c4b4d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c914c1f8e41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ea1b07a3946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e45e3b8e347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08368737f44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PSYKOLOGTJENESTER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PSYKOLOGTJENESTER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PSYKOLOGTJENESTER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PSYKOLOGTJENESTER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PSYKOLOGTJENESTER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PSYKOLOGTJENESTER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3 595 678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353 621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407 688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2 353 505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3 825 230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PSYKOLOGTJENESTER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FOLLESØ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PSYKOLOGTJENESTER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Kirkebrygga 2-4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knufoll@gmail.com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897 841 142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PSYKOLOGTJENESTER AS</a:t>
            </a:r>
          </a:p>
        </p:txBody>
      </p:sp>
    </p:spTree>
  </p:cSld>
  <p:clrMapOvr>
    <a:masterClrMapping xmlns:a="http://schemas.openxmlformats.org/drawingml/2006/main"/>
  </p:clrMapOvr>
</p:sld>
</file>