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d635aec42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dac64c68e492a"/>
  </p:sldMasterIdLst>
  <p:sldIdLst>
    <p:sldId xmlns:r="http://schemas.openxmlformats.org/officeDocument/2006/relationships" id="256" r:id="R39492b9580214902"/>
    <p:sldId xmlns:r="http://schemas.openxmlformats.org/officeDocument/2006/relationships" id="257" r:id="Rcc3a1ba2f565400d"/>
    <p:sldId xmlns:r="http://schemas.openxmlformats.org/officeDocument/2006/relationships" id="258" r:id="R049b5724d39543f1"/>
    <p:sldId xmlns:r="http://schemas.openxmlformats.org/officeDocument/2006/relationships" id="259" r:id="R10ad321ffee7490e"/>
    <p:sldId xmlns:r="http://schemas.openxmlformats.org/officeDocument/2006/relationships" id="260" r:id="R0240d7b0a1c0446e"/>
    <p:sldId xmlns:r="http://schemas.openxmlformats.org/officeDocument/2006/relationships" id="261" r:id="R6cabb7a5f5b1486b"/>
    <p:sldId xmlns:r="http://schemas.openxmlformats.org/officeDocument/2006/relationships" id="262" r:id="Rdedd1c78464f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dac64c68e492a" /><Relationship Type="http://schemas.openxmlformats.org/officeDocument/2006/relationships/slide" Target="/ppt/slides/slide1.xml" Id="R39492b9580214902" /><Relationship Type="http://schemas.openxmlformats.org/officeDocument/2006/relationships/slide" Target="/ppt/slides/slide2.xml" Id="Rcc3a1ba2f565400d" /><Relationship Type="http://schemas.openxmlformats.org/officeDocument/2006/relationships/slide" Target="/ppt/slides/slide3.xml" Id="R049b5724d39543f1" /><Relationship Type="http://schemas.openxmlformats.org/officeDocument/2006/relationships/slide" Target="/ppt/slides/slide4.xml" Id="R10ad321ffee7490e" /><Relationship Type="http://schemas.openxmlformats.org/officeDocument/2006/relationships/slide" Target="/ppt/slides/slide5.xml" Id="R0240d7b0a1c0446e" /><Relationship Type="http://schemas.openxmlformats.org/officeDocument/2006/relationships/slide" Target="/ppt/slides/slide6.xml" Id="R6cabb7a5f5b1486b" /><Relationship Type="http://schemas.openxmlformats.org/officeDocument/2006/relationships/slide" Target="/ppt/slides/slide7.xml" Id="Rdedd1c78464f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4abadf9a5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8126bb70406f" /><Relationship Type="http://schemas.openxmlformats.org/officeDocument/2006/relationships/theme" Target="/ppt/slideMasters/theme/theme1.xml" Id="Rdfc35f9a1887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68126bb70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82f702d3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2aa47aef7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dfec7cf80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1b1d54987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b4c1c01c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3b02a8cf2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59ae1f475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MAKS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MAKS TEKNIKK AS ble etablert [år] og holder til i Roverud.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423 218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239 680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2 073 880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INSTALLASJON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LØINING SIGNALTEKNIKK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ANDREAS DALENG UTSI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SIGNAL OG SIKRINGSTEKNIKK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Lystadvegen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2216 Roverud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897 830 612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TEKNIKK AS</a:t>
            </a:r>
          </a:p>
        </p:txBody>
      </p:sp>
    </p:spTree>
  </p:cSld>
  <p:clrMapOvr>
    <a:masterClrMapping xmlns:a="http://schemas.openxmlformats.org/drawingml/2006/main"/>
  </p:clrMapOvr>
</p:sld>
</file>