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8f5f82f6f8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0ca399bfbe445c"/>
  </p:sldMasterIdLst>
  <p:sldIdLst>
    <p:sldId xmlns:r="http://schemas.openxmlformats.org/officeDocument/2006/relationships" id="256" r:id="Rb61d9ca17d6f4e46"/>
    <p:sldId xmlns:r="http://schemas.openxmlformats.org/officeDocument/2006/relationships" id="257" r:id="Rd6e15127354346ec"/>
    <p:sldId xmlns:r="http://schemas.openxmlformats.org/officeDocument/2006/relationships" id="258" r:id="Rebce5f1108774526"/>
    <p:sldId xmlns:r="http://schemas.openxmlformats.org/officeDocument/2006/relationships" id="259" r:id="R18f275bc331f4047"/>
    <p:sldId xmlns:r="http://schemas.openxmlformats.org/officeDocument/2006/relationships" id="260" r:id="R47bee4304ecb4c8a"/>
    <p:sldId xmlns:r="http://schemas.openxmlformats.org/officeDocument/2006/relationships" id="261" r:id="R2b9a53abd726480e"/>
    <p:sldId xmlns:r="http://schemas.openxmlformats.org/officeDocument/2006/relationships" id="262" r:id="R0b9e34a37aee45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ca399bfbe445c" /><Relationship Type="http://schemas.openxmlformats.org/officeDocument/2006/relationships/slide" Target="/ppt/slides/slide1.xml" Id="Rb61d9ca17d6f4e46" /><Relationship Type="http://schemas.openxmlformats.org/officeDocument/2006/relationships/slide" Target="/ppt/slides/slide2.xml" Id="Rd6e15127354346ec" /><Relationship Type="http://schemas.openxmlformats.org/officeDocument/2006/relationships/slide" Target="/ppt/slides/slide3.xml" Id="Rebce5f1108774526" /><Relationship Type="http://schemas.openxmlformats.org/officeDocument/2006/relationships/slide" Target="/ppt/slides/slide4.xml" Id="R18f275bc331f4047" /><Relationship Type="http://schemas.openxmlformats.org/officeDocument/2006/relationships/slide" Target="/ppt/slides/slide5.xml" Id="R47bee4304ecb4c8a" /><Relationship Type="http://schemas.openxmlformats.org/officeDocument/2006/relationships/slide" Target="/ppt/slides/slide6.xml" Id="R2b9a53abd726480e" /><Relationship Type="http://schemas.openxmlformats.org/officeDocument/2006/relationships/slide" Target="/ppt/slides/slide7.xml" Id="R0b9e34a37aee45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a8b5cd5a646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b654748244bd0" /><Relationship Type="http://schemas.openxmlformats.org/officeDocument/2006/relationships/theme" Target="/ppt/slideMasters/theme/theme1.xml" Id="Re5b3e67e430742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bb654748244b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f8b3a19c943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68b2caf5942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6e7f239fe4d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bb3c3f9a5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af0043d7b49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e3046e71840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1ab00d386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SCHAU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SCHAU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−160 572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−161 634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431 339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SCHAU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Skrabekkveien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elin.schau@gmail.com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897 776 332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