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e23cba5ad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47f776add4029"/>
  </p:sldMasterIdLst>
  <p:sldIdLst>
    <p:sldId xmlns:r="http://schemas.openxmlformats.org/officeDocument/2006/relationships" id="256" r:id="R8f13290f5b5e4966"/>
    <p:sldId xmlns:r="http://schemas.openxmlformats.org/officeDocument/2006/relationships" id="257" r:id="Rca6cf0804d694525"/>
    <p:sldId xmlns:r="http://schemas.openxmlformats.org/officeDocument/2006/relationships" id="258" r:id="Rc550b991eb4f4a47"/>
    <p:sldId xmlns:r="http://schemas.openxmlformats.org/officeDocument/2006/relationships" id="259" r:id="R4978559656d64bb5"/>
    <p:sldId xmlns:r="http://schemas.openxmlformats.org/officeDocument/2006/relationships" id="260" r:id="Ra3e7a68d74af41dc"/>
    <p:sldId xmlns:r="http://schemas.openxmlformats.org/officeDocument/2006/relationships" id="261" r:id="Rd842a1c1256a45f4"/>
    <p:sldId xmlns:r="http://schemas.openxmlformats.org/officeDocument/2006/relationships" id="262" r:id="Rd936abd5006c4a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47f776add4029" /><Relationship Type="http://schemas.openxmlformats.org/officeDocument/2006/relationships/slide" Target="/ppt/slides/slide1.xml" Id="R8f13290f5b5e4966" /><Relationship Type="http://schemas.openxmlformats.org/officeDocument/2006/relationships/slide" Target="/ppt/slides/slide2.xml" Id="Rca6cf0804d694525" /><Relationship Type="http://schemas.openxmlformats.org/officeDocument/2006/relationships/slide" Target="/ppt/slides/slide3.xml" Id="Rc550b991eb4f4a47" /><Relationship Type="http://schemas.openxmlformats.org/officeDocument/2006/relationships/slide" Target="/ppt/slides/slide4.xml" Id="R4978559656d64bb5" /><Relationship Type="http://schemas.openxmlformats.org/officeDocument/2006/relationships/slide" Target="/ppt/slides/slide5.xml" Id="Ra3e7a68d74af41dc" /><Relationship Type="http://schemas.openxmlformats.org/officeDocument/2006/relationships/slide" Target="/ppt/slides/slide6.xml" Id="Rd842a1c1256a45f4" /><Relationship Type="http://schemas.openxmlformats.org/officeDocument/2006/relationships/slide" Target="/ppt/slides/slide7.xml" Id="Rd936abd5006c4a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9b92ea28d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0fd66bb184f52" /><Relationship Type="http://schemas.openxmlformats.org/officeDocument/2006/relationships/theme" Target="/ppt/slideMasters/theme/theme1.xml" Id="Rd75267840df1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70fd66bb18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5803fee848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766bee9d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b19b7970a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0d58a2727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dd268a0094f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7d97fafa8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0e7f11db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FRONTA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232 347 088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29 541 980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−36 706 321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40 609 168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218 834 644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897 768 232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