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427d4f5f34b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94be49ec804b36"/>
  </p:sldMasterIdLst>
  <p:sldIdLst>
    <p:sldId xmlns:r="http://schemas.openxmlformats.org/officeDocument/2006/relationships" id="256" r:id="R11495c1e4dfd4b7d"/>
    <p:sldId xmlns:r="http://schemas.openxmlformats.org/officeDocument/2006/relationships" id="257" r:id="R6dd896ea07084ed8"/>
    <p:sldId xmlns:r="http://schemas.openxmlformats.org/officeDocument/2006/relationships" id="258" r:id="R918431d0400f4a14"/>
    <p:sldId xmlns:r="http://schemas.openxmlformats.org/officeDocument/2006/relationships" id="259" r:id="Rd34f1d0c960c4b35"/>
    <p:sldId xmlns:r="http://schemas.openxmlformats.org/officeDocument/2006/relationships" id="260" r:id="R6ccaaddc5fea4148"/>
    <p:sldId xmlns:r="http://schemas.openxmlformats.org/officeDocument/2006/relationships" id="261" r:id="Rb39b79555e404eff"/>
    <p:sldId xmlns:r="http://schemas.openxmlformats.org/officeDocument/2006/relationships" id="262" r:id="R41708d95eefd43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4be49ec804b36" /><Relationship Type="http://schemas.openxmlformats.org/officeDocument/2006/relationships/slide" Target="/ppt/slides/slide1.xml" Id="R11495c1e4dfd4b7d" /><Relationship Type="http://schemas.openxmlformats.org/officeDocument/2006/relationships/slide" Target="/ppt/slides/slide2.xml" Id="R6dd896ea07084ed8" /><Relationship Type="http://schemas.openxmlformats.org/officeDocument/2006/relationships/slide" Target="/ppt/slides/slide3.xml" Id="R918431d0400f4a14" /><Relationship Type="http://schemas.openxmlformats.org/officeDocument/2006/relationships/slide" Target="/ppt/slides/slide4.xml" Id="Rd34f1d0c960c4b35" /><Relationship Type="http://schemas.openxmlformats.org/officeDocument/2006/relationships/slide" Target="/ppt/slides/slide5.xml" Id="R6ccaaddc5fea4148" /><Relationship Type="http://schemas.openxmlformats.org/officeDocument/2006/relationships/slide" Target="/ppt/slides/slide6.xml" Id="Rb39b79555e404eff" /><Relationship Type="http://schemas.openxmlformats.org/officeDocument/2006/relationships/slide" Target="/ppt/slides/slide7.xml" Id="R41708d95eefd43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1ba1980a842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754920ca6439c" /><Relationship Type="http://schemas.openxmlformats.org/officeDocument/2006/relationships/theme" Target="/ppt/slideMasters/theme/theme1.xml" Id="R96addb8896124c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7754920ca643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b83b3436f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e561c87bd46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3dc38a5c44d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68b22c30343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1ff8bacad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c65600f4840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17062304b4d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DYRLEGENE LEKSVIK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DYRLEGENE LEKSVIK AS ble etablert [år] og holder til i Leksvik.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4 904 759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964 270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2 884 699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BUAAS MARIT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FINSMYR CAMILLA SOLLIE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RAGNHILD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7120 Leksvik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897 766 922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