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67462a688b48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4c6f03e9747f4"/>
  </p:sldMasterIdLst>
  <p:sldIdLst>
    <p:sldId xmlns:r="http://schemas.openxmlformats.org/officeDocument/2006/relationships" id="256" r:id="R9a00c05a74c34401"/>
    <p:sldId xmlns:r="http://schemas.openxmlformats.org/officeDocument/2006/relationships" id="257" r:id="R23fb6e0a38be4302"/>
    <p:sldId xmlns:r="http://schemas.openxmlformats.org/officeDocument/2006/relationships" id="258" r:id="R9e1af55e52f8443c"/>
    <p:sldId xmlns:r="http://schemas.openxmlformats.org/officeDocument/2006/relationships" id="259" r:id="R409c023db4b54648"/>
    <p:sldId xmlns:r="http://schemas.openxmlformats.org/officeDocument/2006/relationships" id="260" r:id="R9aa3af5afb354e7f"/>
    <p:sldId xmlns:r="http://schemas.openxmlformats.org/officeDocument/2006/relationships" id="261" r:id="R1632ddfaa9db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4c6f03e9747f4" /><Relationship Type="http://schemas.openxmlformats.org/officeDocument/2006/relationships/slide" Target="/ppt/slides/slide1.xml" Id="R9a00c05a74c34401" /><Relationship Type="http://schemas.openxmlformats.org/officeDocument/2006/relationships/slide" Target="/ppt/slides/slide2.xml" Id="R23fb6e0a38be4302" /><Relationship Type="http://schemas.openxmlformats.org/officeDocument/2006/relationships/slide" Target="/ppt/slides/slide3.xml" Id="R9e1af55e52f8443c" /><Relationship Type="http://schemas.openxmlformats.org/officeDocument/2006/relationships/slide" Target="/ppt/slides/slide4.xml" Id="R409c023db4b54648" /><Relationship Type="http://schemas.openxmlformats.org/officeDocument/2006/relationships/slide" Target="/ppt/slides/slide5.xml" Id="R9aa3af5afb354e7f" /><Relationship Type="http://schemas.openxmlformats.org/officeDocument/2006/relationships/slide" Target="/ppt/slides/slide6.xml" Id="R1632ddfaa9db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308e47eb747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5f184868f42fe" /><Relationship Type="http://schemas.openxmlformats.org/officeDocument/2006/relationships/theme" Target="/ppt/slideMasters/theme/theme1.xml" Id="R7a613f0da33147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5f184868f42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6b70ccfd4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72db096ec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7c69b6807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e013e77a5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318f5a1b4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545378a76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SOTRA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SOTRA INVEST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RIPSAM GANGSØY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Forlandsvegen 80A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897 746 662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INVEST AS</a:t>
            </a:r>
          </a:p>
        </p:txBody>
      </p:sp>
    </p:spTree>
  </p:cSld>
  <p:clrMapOvr>
    <a:masterClrMapping xmlns:a="http://schemas.openxmlformats.org/drawingml/2006/main"/>
  </p:clrMapOvr>
</p:sld>
</file>