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98d7b0d3c43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9f3b6f693749d3"/>
  </p:sldMasterIdLst>
  <p:sldIdLst>
    <p:sldId xmlns:r="http://schemas.openxmlformats.org/officeDocument/2006/relationships" id="256" r:id="R8bcf997369d34ae0"/>
    <p:sldId xmlns:r="http://schemas.openxmlformats.org/officeDocument/2006/relationships" id="257" r:id="R0237080a9d6841f7"/>
    <p:sldId xmlns:r="http://schemas.openxmlformats.org/officeDocument/2006/relationships" id="258" r:id="Rb5343349e6ab4209"/>
    <p:sldId xmlns:r="http://schemas.openxmlformats.org/officeDocument/2006/relationships" id="259" r:id="R6e67da09f9664fe1"/>
    <p:sldId xmlns:r="http://schemas.openxmlformats.org/officeDocument/2006/relationships" id="260" r:id="R0e6fa409d6fb4069"/>
    <p:sldId xmlns:r="http://schemas.openxmlformats.org/officeDocument/2006/relationships" id="261" r:id="R04eb40ca43c94a4f"/>
    <p:sldId xmlns:r="http://schemas.openxmlformats.org/officeDocument/2006/relationships" id="262" r:id="Ra3fe1ff9ca4f47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f3b6f693749d3" /><Relationship Type="http://schemas.openxmlformats.org/officeDocument/2006/relationships/slide" Target="/ppt/slides/slide1.xml" Id="R8bcf997369d34ae0" /><Relationship Type="http://schemas.openxmlformats.org/officeDocument/2006/relationships/slide" Target="/ppt/slides/slide2.xml" Id="R0237080a9d6841f7" /><Relationship Type="http://schemas.openxmlformats.org/officeDocument/2006/relationships/slide" Target="/ppt/slides/slide3.xml" Id="Rb5343349e6ab4209" /><Relationship Type="http://schemas.openxmlformats.org/officeDocument/2006/relationships/slide" Target="/ppt/slides/slide4.xml" Id="R6e67da09f9664fe1" /><Relationship Type="http://schemas.openxmlformats.org/officeDocument/2006/relationships/slide" Target="/ppt/slides/slide5.xml" Id="R0e6fa409d6fb4069" /><Relationship Type="http://schemas.openxmlformats.org/officeDocument/2006/relationships/slide" Target="/ppt/slides/slide6.xml" Id="R04eb40ca43c94a4f" /><Relationship Type="http://schemas.openxmlformats.org/officeDocument/2006/relationships/slide" Target="/ppt/slides/slide7.xml" Id="Ra3fe1ff9ca4f47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e33a670d9045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8d85efeaf4dee" /><Relationship Type="http://schemas.openxmlformats.org/officeDocument/2006/relationships/theme" Target="/ppt/slideMasters/theme/theme1.xml" Id="R40b473465daf43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58d85efeaf4d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4497576a640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b0111238c4a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e3d3f04db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e43477c7449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8e4345b845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7ee080a1a4e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2158d697b4f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STADIONKLINIKKEN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STADIONKLINIKKEN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5 259 898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965 905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EMMA CECILIA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 ANDERS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JØRGEN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JØRN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34 35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info@stadionklinikken.no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www.stadionklinikken.no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897 741 482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STADIONKLINIKKEN AS</a:t>
            </a:r>
          </a:p>
        </p:txBody>
      </p:sp>
    </p:spTree>
  </p:cSld>
  <p:clrMapOvr>
    <a:masterClrMapping xmlns:a="http://schemas.openxmlformats.org/drawingml/2006/main"/>
  </p:clrMapOvr>
</p:sld>
</file>