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5143f9e6c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2a22b22e74ffc"/>
  </p:sldMasterIdLst>
  <p:sldIdLst>
    <p:sldId xmlns:r="http://schemas.openxmlformats.org/officeDocument/2006/relationships" id="256" r:id="Rffacc32489ee4423"/>
    <p:sldId xmlns:r="http://schemas.openxmlformats.org/officeDocument/2006/relationships" id="257" r:id="R5cdf4e94ccae4305"/>
    <p:sldId xmlns:r="http://schemas.openxmlformats.org/officeDocument/2006/relationships" id="258" r:id="Rfff6d2ecc31e45ed"/>
    <p:sldId xmlns:r="http://schemas.openxmlformats.org/officeDocument/2006/relationships" id="259" r:id="Rbc3da7d64c3147c3"/>
    <p:sldId xmlns:r="http://schemas.openxmlformats.org/officeDocument/2006/relationships" id="260" r:id="Ra8c357708d104d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2a22b22e74ffc" /><Relationship Type="http://schemas.openxmlformats.org/officeDocument/2006/relationships/slide" Target="/ppt/slides/slide1.xml" Id="Rffacc32489ee4423" /><Relationship Type="http://schemas.openxmlformats.org/officeDocument/2006/relationships/slide" Target="/ppt/slides/slide2.xml" Id="R5cdf4e94ccae4305" /><Relationship Type="http://schemas.openxmlformats.org/officeDocument/2006/relationships/slide" Target="/ppt/slides/slide3.xml" Id="Rfff6d2ecc31e45ed" /><Relationship Type="http://schemas.openxmlformats.org/officeDocument/2006/relationships/slide" Target="/ppt/slides/slide4.xml" Id="Rbc3da7d64c3147c3" /><Relationship Type="http://schemas.openxmlformats.org/officeDocument/2006/relationships/slide" Target="/ppt/slides/slide5.xml" Id="Ra8c357708d104d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568b1c451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cec3504af4432" /><Relationship Type="http://schemas.openxmlformats.org/officeDocument/2006/relationships/theme" Target="/ppt/slideMasters/theme/theme1.xml" Id="Rf1448673b51f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cec3504af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edad1d538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9bb9fce00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33c3a93da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be6a169c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2f2e35227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CEBE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CEBE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CEBE 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CEBE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CEBE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CEBE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897 697 572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CEBE 4 AS</a:t>
            </a:r>
          </a:p>
        </p:txBody>
      </p:sp>
    </p:spTree>
  </p:cSld>
  <p:clrMapOvr>
    <a:masterClrMapping xmlns:a="http://schemas.openxmlformats.org/drawingml/2006/main"/>
  </p:clrMapOvr>
</p:sld>
</file>