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bfae8580db46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0d0868bf4144d9"/>
  </p:sldMasterIdLst>
  <p:sldIdLst>
    <p:sldId xmlns:r="http://schemas.openxmlformats.org/officeDocument/2006/relationships" id="256" r:id="R96b8e6759cbb4fb4"/>
    <p:sldId xmlns:r="http://schemas.openxmlformats.org/officeDocument/2006/relationships" id="257" r:id="R5f0dd52666e94154"/>
    <p:sldId xmlns:r="http://schemas.openxmlformats.org/officeDocument/2006/relationships" id="258" r:id="Rf6339878c12e49dc"/>
    <p:sldId xmlns:r="http://schemas.openxmlformats.org/officeDocument/2006/relationships" id="259" r:id="R2bbe1be6bbbb4ed1"/>
    <p:sldId xmlns:r="http://schemas.openxmlformats.org/officeDocument/2006/relationships" id="260" r:id="R26b1d20bbea44000"/>
    <p:sldId xmlns:r="http://schemas.openxmlformats.org/officeDocument/2006/relationships" id="261" r:id="R56a649f7f6e84834"/>
    <p:sldId xmlns:r="http://schemas.openxmlformats.org/officeDocument/2006/relationships" id="262" r:id="Rc6ca9e6dd6ef4b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0d0868bf4144d9" /><Relationship Type="http://schemas.openxmlformats.org/officeDocument/2006/relationships/slide" Target="/ppt/slides/slide1.xml" Id="R96b8e6759cbb4fb4" /><Relationship Type="http://schemas.openxmlformats.org/officeDocument/2006/relationships/slide" Target="/ppt/slides/slide2.xml" Id="R5f0dd52666e94154" /><Relationship Type="http://schemas.openxmlformats.org/officeDocument/2006/relationships/slide" Target="/ppt/slides/slide3.xml" Id="Rf6339878c12e49dc" /><Relationship Type="http://schemas.openxmlformats.org/officeDocument/2006/relationships/slide" Target="/ppt/slides/slide4.xml" Id="R2bbe1be6bbbb4ed1" /><Relationship Type="http://schemas.openxmlformats.org/officeDocument/2006/relationships/slide" Target="/ppt/slides/slide5.xml" Id="R26b1d20bbea44000" /><Relationship Type="http://schemas.openxmlformats.org/officeDocument/2006/relationships/slide" Target="/ppt/slides/slide6.xml" Id="R56a649f7f6e84834" /><Relationship Type="http://schemas.openxmlformats.org/officeDocument/2006/relationships/slide" Target="/ppt/slides/slide7.xml" Id="Rc6ca9e6dd6ef4b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c7f20bbb3a4f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1b2790fb6416f" /><Relationship Type="http://schemas.openxmlformats.org/officeDocument/2006/relationships/theme" Target="/ppt/slideMasters/theme/theme1.xml" Id="Re3be3d79cf7948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01b2790fb641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0b901756748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063c4c34b42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fbbec5d464c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74380c58b48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ccd25b6a64f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b0de7880c46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f6a2d051b42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BNE STRYN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BNE STRYN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BNE STRYN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BNE STRYN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BNE STRYN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BNE STRYN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1 401 797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664 694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4 974 794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6 134 614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BNE STRYN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 NOR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BNE STRYN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 Bane NOR Eiendom AS, Schweigaards gate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897 686 732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BNE STRYN AS</a:t>
            </a:r>
          </a:p>
        </p:txBody>
      </p:sp>
    </p:spTree>
  </p:cSld>
  <p:clrMapOvr>
    <a:masterClrMapping xmlns:a="http://schemas.openxmlformats.org/drawingml/2006/main"/>
  </p:clrMapOvr>
</p:sld>
</file>