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d1f2d21c5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d578b2d8f4814"/>
  </p:sldMasterIdLst>
  <p:sldIdLst>
    <p:sldId xmlns:r="http://schemas.openxmlformats.org/officeDocument/2006/relationships" id="256" r:id="R2ebef12b36994843"/>
    <p:sldId xmlns:r="http://schemas.openxmlformats.org/officeDocument/2006/relationships" id="257" r:id="R5662d264d4bc403f"/>
    <p:sldId xmlns:r="http://schemas.openxmlformats.org/officeDocument/2006/relationships" id="258" r:id="Rfa50531f30844292"/>
    <p:sldId xmlns:r="http://schemas.openxmlformats.org/officeDocument/2006/relationships" id="259" r:id="R6bc4a699cce94919"/>
    <p:sldId xmlns:r="http://schemas.openxmlformats.org/officeDocument/2006/relationships" id="260" r:id="R3968dc656d294db6"/>
    <p:sldId xmlns:r="http://schemas.openxmlformats.org/officeDocument/2006/relationships" id="261" r:id="R5c5ac893570342b9"/>
    <p:sldId xmlns:r="http://schemas.openxmlformats.org/officeDocument/2006/relationships" id="262" r:id="Re734459a5f5e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d578b2d8f4814" /><Relationship Type="http://schemas.openxmlformats.org/officeDocument/2006/relationships/slide" Target="/ppt/slides/slide1.xml" Id="R2ebef12b36994843" /><Relationship Type="http://schemas.openxmlformats.org/officeDocument/2006/relationships/slide" Target="/ppt/slides/slide2.xml" Id="R5662d264d4bc403f" /><Relationship Type="http://schemas.openxmlformats.org/officeDocument/2006/relationships/slide" Target="/ppt/slides/slide3.xml" Id="Rfa50531f30844292" /><Relationship Type="http://schemas.openxmlformats.org/officeDocument/2006/relationships/slide" Target="/ppt/slides/slide4.xml" Id="R6bc4a699cce94919" /><Relationship Type="http://schemas.openxmlformats.org/officeDocument/2006/relationships/slide" Target="/ppt/slides/slide5.xml" Id="R3968dc656d294db6" /><Relationship Type="http://schemas.openxmlformats.org/officeDocument/2006/relationships/slide" Target="/ppt/slides/slide6.xml" Id="R5c5ac893570342b9" /><Relationship Type="http://schemas.openxmlformats.org/officeDocument/2006/relationships/slide" Target="/ppt/slides/slide7.xml" Id="Re734459a5f5e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33e8c4c6640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2ef57d174386" /><Relationship Type="http://schemas.openxmlformats.org/officeDocument/2006/relationships/theme" Target="/ppt/slideMasters/theme/theme1.xml" Id="Re84a32774263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bd2ef57d17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194bcda94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fde62da924a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f884838b4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68816fbf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bd27ca401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1d05cc6244a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b761e49ef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ÅDALEN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INVEST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1 261 985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−2 773 031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5 910 060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48 899 263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153 592 686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ARILD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MAJA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Trøskenveien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1708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maja@landegaard.no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897 664 372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