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4fdf033aa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6bbf044974b88"/>
  </p:sldMasterIdLst>
  <p:sldIdLst>
    <p:sldId xmlns:r="http://schemas.openxmlformats.org/officeDocument/2006/relationships" id="256" r:id="R21081b61e12d436b"/>
    <p:sldId xmlns:r="http://schemas.openxmlformats.org/officeDocument/2006/relationships" id="257" r:id="Rda9622b4688e4d04"/>
    <p:sldId xmlns:r="http://schemas.openxmlformats.org/officeDocument/2006/relationships" id="258" r:id="Ra9b8ac0aeb654680"/>
    <p:sldId xmlns:r="http://schemas.openxmlformats.org/officeDocument/2006/relationships" id="259" r:id="R143567b26785407e"/>
    <p:sldId xmlns:r="http://schemas.openxmlformats.org/officeDocument/2006/relationships" id="260" r:id="R048edda941ae44ae"/>
    <p:sldId xmlns:r="http://schemas.openxmlformats.org/officeDocument/2006/relationships" id="261" r:id="Re28aa138f64a49af"/>
    <p:sldId xmlns:r="http://schemas.openxmlformats.org/officeDocument/2006/relationships" id="262" r:id="R2ef3febb2125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6bbf044974b88" /><Relationship Type="http://schemas.openxmlformats.org/officeDocument/2006/relationships/slide" Target="/ppt/slides/slide1.xml" Id="R21081b61e12d436b" /><Relationship Type="http://schemas.openxmlformats.org/officeDocument/2006/relationships/slide" Target="/ppt/slides/slide2.xml" Id="Rda9622b4688e4d04" /><Relationship Type="http://schemas.openxmlformats.org/officeDocument/2006/relationships/slide" Target="/ppt/slides/slide3.xml" Id="Ra9b8ac0aeb654680" /><Relationship Type="http://schemas.openxmlformats.org/officeDocument/2006/relationships/slide" Target="/ppt/slides/slide4.xml" Id="R143567b26785407e" /><Relationship Type="http://schemas.openxmlformats.org/officeDocument/2006/relationships/slide" Target="/ppt/slides/slide5.xml" Id="R048edda941ae44ae" /><Relationship Type="http://schemas.openxmlformats.org/officeDocument/2006/relationships/slide" Target="/ppt/slides/slide6.xml" Id="Re28aa138f64a49af" /><Relationship Type="http://schemas.openxmlformats.org/officeDocument/2006/relationships/slide" Target="/ppt/slides/slide7.xml" Id="R2ef3febb2125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f7f23db1f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5117589464a6c" /><Relationship Type="http://schemas.openxmlformats.org/officeDocument/2006/relationships/theme" Target="/ppt/slideMasters/theme/theme1.xml" Id="R65ab48772d3b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511758946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cbb779afc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05dd20a9b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5f3497569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5ef5fde4e47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bee48cba3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ac352c6d3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c025e7ea3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ELKONSULENT1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ELKONSULENT1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595 155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Bakkeveg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elkonsulent1@gmail.com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www.elkonsulent1.no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897 621 932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ELKONSULENT1 AS</a:t>
            </a:r>
          </a:p>
        </p:txBody>
      </p:sp>
    </p:spTree>
  </p:cSld>
  <p:clrMapOvr>
    <a:masterClrMapping xmlns:a="http://schemas.openxmlformats.org/drawingml/2006/main"/>
  </p:clrMapOvr>
</p:sld>
</file>