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ad3274d761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025d83f7c4b7d"/>
  </p:sldMasterIdLst>
  <p:sldIdLst>
    <p:sldId xmlns:r="http://schemas.openxmlformats.org/officeDocument/2006/relationships" id="256" r:id="R864abd8f1e164f81"/>
    <p:sldId xmlns:r="http://schemas.openxmlformats.org/officeDocument/2006/relationships" id="257" r:id="Rb59476a063d24079"/>
    <p:sldId xmlns:r="http://schemas.openxmlformats.org/officeDocument/2006/relationships" id="258" r:id="Rd39873fffde1485b"/>
    <p:sldId xmlns:r="http://schemas.openxmlformats.org/officeDocument/2006/relationships" id="259" r:id="Rb6c794b6c70a428c"/>
    <p:sldId xmlns:r="http://schemas.openxmlformats.org/officeDocument/2006/relationships" id="260" r:id="R1ecbe6c35c314ee1"/>
    <p:sldId xmlns:r="http://schemas.openxmlformats.org/officeDocument/2006/relationships" id="261" r:id="Rc8e824733e934a33"/>
    <p:sldId xmlns:r="http://schemas.openxmlformats.org/officeDocument/2006/relationships" id="262" r:id="R5a998cc42ea44a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025d83f7c4b7d" /><Relationship Type="http://schemas.openxmlformats.org/officeDocument/2006/relationships/slide" Target="/ppt/slides/slide1.xml" Id="R864abd8f1e164f81" /><Relationship Type="http://schemas.openxmlformats.org/officeDocument/2006/relationships/slide" Target="/ppt/slides/slide2.xml" Id="Rb59476a063d24079" /><Relationship Type="http://schemas.openxmlformats.org/officeDocument/2006/relationships/slide" Target="/ppt/slides/slide3.xml" Id="Rd39873fffde1485b" /><Relationship Type="http://schemas.openxmlformats.org/officeDocument/2006/relationships/slide" Target="/ppt/slides/slide4.xml" Id="Rb6c794b6c70a428c" /><Relationship Type="http://schemas.openxmlformats.org/officeDocument/2006/relationships/slide" Target="/ppt/slides/slide5.xml" Id="R1ecbe6c35c314ee1" /><Relationship Type="http://schemas.openxmlformats.org/officeDocument/2006/relationships/slide" Target="/ppt/slides/slide6.xml" Id="Rc8e824733e934a33" /><Relationship Type="http://schemas.openxmlformats.org/officeDocument/2006/relationships/slide" Target="/ppt/slides/slide7.xml" Id="R5a998cc42ea44a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b8e3c0fd3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bcea7bf354853" /><Relationship Type="http://schemas.openxmlformats.org/officeDocument/2006/relationships/theme" Target="/ppt/slideMasters/theme/theme1.xml" Id="Racd3d47ad48141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fbcea7bf35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165f222e1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f081c13dd45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2cf2089094f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1a5fe1955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52abafbe040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615cd9ea748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84d24ee8a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TRAFTEC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TRAFTEC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999 501 736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−40 680 064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−38 591 781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61 653 797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494 877 016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TRAFTEC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Langsæveien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post@traftec.no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www.traftec.no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897 603 632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TRAFTEC AS</a:t>
            </a:r>
          </a:p>
        </p:txBody>
      </p:sp>
    </p:spTree>
  </p:cSld>
  <p:clrMapOvr>
    <a:masterClrMapping xmlns:a="http://schemas.openxmlformats.org/drawingml/2006/main"/>
  </p:clrMapOvr>
</p:sld>
</file>