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2c3d5fda85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ead8bf3deb4012"/>
  </p:sldMasterIdLst>
  <p:sldIdLst>
    <p:sldId xmlns:r="http://schemas.openxmlformats.org/officeDocument/2006/relationships" id="256" r:id="Ra93dc9b245e14ba1"/>
    <p:sldId xmlns:r="http://schemas.openxmlformats.org/officeDocument/2006/relationships" id="257" r:id="R8f52387509f5415e"/>
    <p:sldId xmlns:r="http://schemas.openxmlformats.org/officeDocument/2006/relationships" id="258" r:id="Rc087cdfe657b4582"/>
    <p:sldId xmlns:r="http://schemas.openxmlformats.org/officeDocument/2006/relationships" id="259" r:id="R651706ea034a4061"/>
    <p:sldId xmlns:r="http://schemas.openxmlformats.org/officeDocument/2006/relationships" id="260" r:id="R736ec56427914c72"/>
    <p:sldId xmlns:r="http://schemas.openxmlformats.org/officeDocument/2006/relationships" id="261" r:id="R2e1961f7f719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ead8bf3deb4012" /><Relationship Type="http://schemas.openxmlformats.org/officeDocument/2006/relationships/slide" Target="/ppt/slides/slide1.xml" Id="Ra93dc9b245e14ba1" /><Relationship Type="http://schemas.openxmlformats.org/officeDocument/2006/relationships/slide" Target="/ppt/slides/slide2.xml" Id="R8f52387509f5415e" /><Relationship Type="http://schemas.openxmlformats.org/officeDocument/2006/relationships/slide" Target="/ppt/slides/slide3.xml" Id="Rc087cdfe657b4582" /><Relationship Type="http://schemas.openxmlformats.org/officeDocument/2006/relationships/slide" Target="/ppt/slides/slide4.xml" Id="R651706ea034a4061" /><Relationship Type="http://schemas.openxmlformats.org/officeDocument/2006/relationships/slide" Target="/ppt/slides/slide5.xml" Id="R736ec56427914c72" /><Relationship Type="http://schemas.openxmlformats.org/officeDocument/2006/relationships/slide" Target="/ppt/slides/slide6.xml" Id="R2e1961f7f719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dd85219c44b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0abd1d5024b77" /><Relationship Type="http://schemas.openxmlformats.org/officeDocument/2006/relationships/theme" Target="/ppt/slideMasters/theme/theme1.xml" Id="R82272e45cdd144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00abd1d5024b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9719e506e47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bb27dfdbe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7e4c32bdd49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7a14d69394c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0993160ec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98526a04c4a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SKJØNNBORG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SKJØNNBORG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SKJØNNBORG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SKJØNNBORG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SKJØNNBORG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SKJØNNBORG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EDMUND JANI MYDLAND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SKJØNNBORG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jamydland@hotmail.com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897 586 312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SKJØNNBORG AS</a:t>
            </a:r>
          </a:p>
        </p:txBody>
      </p:sp>
    </p:spTree>
  </p:cSld>
  <p:clrMapOvr>
    <a:masterClrMapping xmlns:a="http://schemas.openxmlformats.org/drawingml/2006/main"/>
  </p:clrMapOvr>
</p:sld>
</file>