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13530d22dd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c882154444540"/>
  </p:sldMasterIdLst>
  <p:sldIdLst>
    <p:sldId xmlns:r="http://schemas.openxmlformats.org/officeDocument/2006/relationships" id="256" r:id="Rafcb01ac91ab40b2"/>
    <p:sldId xmlns:r="http://schemas.openxmlformats.org/officeDocument/2006/relationships" id="257" r:id="R9a130a6a6dcd467b"/>
    <p:sldId xmlns:r="http://schemas.openxmlformats.org/officeDocument/2006/relationships" id="258" r:id="Rde4e618b0bc948d3"/>
    <p:sldId xmlns:r="http://schemas.openxmlformats.org/officeDocument/2006/relationships" id="259" r:id="R873c0fdc22cf4743"/>
    <p:sldId xmlns:r="http://schemas.openxmlformats.org/officeDocument/2006/relationships" id="260" r:id="Rdcc1acb7891a4d20"/>
    <p:sldId xmlns:r="http://schemas.openxmlformats.org/officeDocument/2006/relationships" id="261" r:id="Rd5325035cb45402d"/>
    <p:sldId xmlns:r="http://schemas.openxmlformats.org/officeDocument/2006/relationships" id="262" r:id="R8e5dec10aafd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c882154444540" /><Relationship Type="http://schemas.openxmlformats.org/officeDocument/2006/relationships/slide" Target="/ppt/slides/slide1.xml" Id="Rafcb01ac91ab40b2" /><Relationship Type="http://schemas.openxmlformats.org/officeDocument/2006/relationships/slide" Target="/ppt/slides/slide2.xml" Id="R9a130a6a6dcd467b" /><Relationship Type="http://schemas.openxmlformats.org/officeDocument/2006/relationships/slide" Target="/ppt/slides/slide3.xml" Id="Rde4e618b0bc948d3" /><Relationship Type="http://schemas.openxmlformats.org/officeDocument/2006/relationships/slide" Target="/ppt/slides/slide4.xml" Id="R873c0fdc22cf4743" /><Relationship Type="http://schemas.openxmlformats.org/officeDocument/2006/relationships/slide" Target="/ppt/slides/slide5.xml" Id="Rdcc1acb7891a4d20" /><Relationship Type="http://schemas.openxmlformats.org/officeDocument/2006/relationships/slide" Target="/ppt/slides/slide6.xml" Id="Rd5325035cb45402d" /><Relationship Type="http://schemas.openxmlformats.org/officeDocument/2006/relationships/slide" Target="/ppt/slides/slide7.xml" Id="R8e5dec10aafd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434c8847a4d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687b8fc5a4ef3" /><Relationship Type="http://schemas.openxmlformats.org/officeDocument/2006/relationships/theme" Target="/ppt/slideMasters/theme/theme1.xml" Id="R7510ffbdfc86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687b8fc5a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9bf399d64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edb41dff1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b97a23020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91a118fed4e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7c07e7559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2fb0d036b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adebf148e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STEIN &amp; GRUNNARBEID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STEIN &amp; GRUNNARBEID AS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16 416 568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347 448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8 589 444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Nidelvvegen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897 569 582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STEIN &amp; GRUNNARBEID AS</a:t>
            </a:r>
          </a:p>
        </p:txBody>
      </p:sp>
    </p:spTree>
  </p:cSld>
  <p:clrMapOvr>
    <a:masterClrMapping xmlns:a="http://schemas.openxmlformats.org/drawingml/2006/main"/>
  </p:clrMapOvr>
</p:sld>
</file>