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38cf23629747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ee2853d6154d4c"/>
  </p:sldMasterIdLst>
  <p:sldIdLst>
    <p:sldId xmlns:r="http://schemas.openxmlformats.org/officeDocument/2006/relationships" id="256" r:id="R5dc22bb691834ef9"/>
    <p:sldId xmlns:r="http://schemas.openxmlformats.org/officeDocument/2006/relationships" id="257" r:id="R634610adfdd04fbc"/>
    <p:sldId xmlns:r="http://schemas.openxmlformats.org/officeDocument/2006/relationships" id="258" r:id="Raf6b5a21d40e4dab"/>
    <p:sldId xmlns:r="http://schemas.openxmlformats.org/officeDocument/2006/relationships" id="259" r:id="Rce9de1aef5d74ee2"/>
    <p:sldId xmlns:r="http://schemas.openxmlformats.org/officeDocument/2006/relationships" id="260" r:id="Rb742aada9dab4aa4"/>
    <p:sldId xmlns:r="http://schemas.openxmlformats.org/officeDocument/2006/relationships" id="261" r:id="Rdfb71de59da347e9"/>
    <p:sldId xmlns:r="http://schemas.openxmlformats.org/officeDocument/2006/relationships" id="262" r:id="R38511789719246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e2853d6154d4c" /><Relationship Type="http://schemas.openxmlformats.org/officeDocument/2006/relationships/slide" Target="/ppt/slides/slide1.xml" Id="R5dc22bb691834ef9" /><Relationship Type="http://schemas.openxmlformats.org/officeDocument/2006/relationships/slide" Target="/ppt/slides/slide2.xml" Id="R634610adfdd04fbc" /><Relationship Type="http://schemas.openxmlformats.org/officeDocument/2006/relationships/slide" Target="/ppt/slides/slide3.xml" Id="Raf6b5a21d40e4dab" /><Relationship Type="http://schemas.openxmlformats.org/officeDocument/2006/relationships/slide" Target="/ppt/slides/slide4.xml" Id="Rce9de1aef5d74ee2" /><Relationship Type="http://schemas.openxmlformats.org/officeDocument/2006/relationships/slide" Target="/ppt/slides/slide5.xml" Id="Rb742aada9dab4aa4" /><Relationship Type="http://schemas.openxmlformats.org/officeDocument/2006/relationships/slide" Target="/ppt/slides/slide6.xml" Id="Rdfb71de59da347e9" /><Relationship Type="http://schemas.openxmlformats.org/officeDocument/2006/relationships/slide" Target="/ppt/slides/slide7.xml" Id="R38511789719246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245cc7cee048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b99c40e1d4ed6" /><Relationship Type="http://schemas.openxmlformats.org/officeDocument/2006/relationships/theme" Target="/ppt/slideMasters/theme/theme1.xml" Id="R6aabaa59a37a4e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db99c40e1d4e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b14127d054a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42f6672e2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d2ba50b7e45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83b0ebc5649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96c6d2b354f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15832c786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182609ba344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HAKØ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439 412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24 333 019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AASBØ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897 533 502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HAKØ HOLDING AS</a:t>
            </a:r>
          </a:p>
        </p:txBody>
      </p:sp>
    </p:spTree>
  </p:cSld>
  <p:clrMapOvr>
    <a:masterClrMapping xmlns:a="http://schemas.openxmlformats.org/drawingml/2006/main"/>
  </p:clrMapOvr>
</p:sld>
</file>