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bc8154c4fb47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0f49b2595b4923"/>
  </p:sldMasterIdLst>
  <p:sldIdLst>
    <p:sldId xmlns:r="http://schemas.openxmlformats.org/officeDocument/2006/relationships" id="256" r:id="R607d43afec75436a"/>
    <p:sldId xmlns:r="http://schemas.openxmlformats.org/officeDocument/2006/relationships" id="257" r:id="R188da74bdf524795"/>
    <p:sldId xmlns:r="http://schemas.openxmlformats.org/officeDocument/2006/relationships" id="258" r:id="Ra1bd8beb26f5417a"/>
    <p:sldId xmlns:r="http://schemas.openxmlformats.org/officeDocument/2006/relationships" id="259" r:id="Raca29de71ef14f88"/>
    <p:sldId xmlns:r="http://schemas.openxmlformats.org/officeDocument/2006/relationships" id="260" r:id="Reeefed8ec6dc44f9"/>
    <p:sldId xmlns:r="http://schemas.openxmlformats.org/officeDocument/2006/relationships" id="261" r:id="R3245b255755e485e"/>
    <p:sldId xmlns:r="http://schemas.openxmlformats.org/officeDocument/2006/relationships" id="262" r:id="R8b65c12f532249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0f49b2595b4923" /><Relationship Type="http://schemas.openxmlformats.org/officeDocument/2006/relationships/slide" Target="/ppt/slides/slide1.xml" Id="R607d43afec75436a" /><Relationship Type="http://schemas.openxmlformats.org/officeDocument/2006/relationships/slide" Target="/ppt/slides/slide2.xml" Id="R188da74bdf524795" /><Relationship Type="http://schemas.openxmlformats.org/officeDocument/2006/relationships/slide" Target="/ppt/slides/slide3.xml" Id="Ra1bd8beb26f5417a" /><Relationship Type="http://schemas.openxmlformats.org/officeDocument/2006/relationships/slide" Target="/ppt/slides/slide4.xml" Id="Raca29de71ef14f88" /><Relationship Type="http://schemas.openxmlformats.org/officeDocument/2006/relationships/slide" Target="/ppt/slides/slide5.xml" Id="Reeefed8ec6dc44f9" /><Relationship Type="http://schemas.openxmlformats.org/officeDocument/2006/relationships/slide" Target="/ppt/slides/slide6.xml" Id="R3245b255755e485e" /><Relationship Type="http://schemas.openxmlformats.org/officeDocument/2006/relationships/slide" Target="/ppt/slides/slide7.xml" Id="R8b65c12f532249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82e26cddad44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ca0c741984ac3" /><Relationship Type="http://schemas.openxmlformats.org/officeDocument/2006/relationships/theme" Target="/ppt/slideMasters/theme/theme1.xml" Id="R71d97789617b4c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7ca0c741984a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f1fe7ed1245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d0e478ffa4b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98dd5a0084a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d87cadd3b4a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bd7333fb448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5955269fc4c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825c0f0714d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 SHIP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SHIP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 SHIP DESIGN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SHIP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SHIP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SHIP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231 100 413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71 933 175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64 573 591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65 445 845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295 750 843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SHIP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GSE DESIGN AS  –  62,5 %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 ELDØY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STØLSHAUGEN INVEST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BNOSTBAKKEN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 HAMMERSLAND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AGR INVEST AS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SHIP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Sunnhordlandskaien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5411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post@saltship.com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www.saltship.com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897 523 752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SHIP DESIGN AS</a:t>
            </a:r>
          </a:p>
        </p:txBody>
      </p:sp>
    </p:spTree>
  </p:cSld>
  <p:clrMapOvr>
    <a:masterClrMapping xmlns:a="http://schemas.openxmlformats.org/drawingml/2006/main"/>
  </p:clrMapOvr>
</p:sld>
</file>