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3e968481040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aa49190724a0b"/>
  </p:sldMasterIdLst>
  <p:sldIdLst>
    <p:sldId xmlns:r="http://schemas.openxmlformats.org/officeDocument/2006/relationships" id="256" r:id="Rd5ad4485e4384644"/>
    <p:sldId xmlns:r="http://schemas.openxmlformats.org/officeDocument/2006/relationships" id="257" r:id="R56fe2b850a544852"/>
    <p:sldId xmlns:r="http://schemas.openxmlformats.org/officeDocument/2006/relationships" id="258" r:id="Re4b50855ff3c4414"/>
    <p:sldId xmlns:r="http://schemas.openxmlformats.org/officeDocument/2006/relationships" id="259" r:id="R3389b615ffd24a2d"/>
    <p:sldId xmlns:r="http://schemas.openxmlformats.org/officeDocument/2006/relationships" id="260" r:id="R516c9feb519542aa"/>
    <p:sldId xmlns:r="http://schemas.openxmlformats.org/officeDocument/2006/relationships" id="261" r:id="R30f272b6ca73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aa49190724a0b" /><Relationship Type="http://schemas.openxmlformats.org/officeDocument/2006/relationships/slide" Target="/ppt/slides/slide1.xml" Id="Rd5ad4485e4384644" /><Relationship Type="http://schemas.openxmlformats.org/officeDocument/2006/relationships/slide" Target="/ppt/slides/slide2.xml" Id="R56fe2b850a544852" /><Relationship Type="http://schemas.openxmlformats.org/officeDocument/2006/relationships/slide" Target="/ppt/slides/slide3.xml" Id="Re4b50855ff3c4414" /><Relationship Type="http://schemas.openxmlformats.org/officeDocument/2006/relationships/slide" Target="/ppt/slides/slide4.xml" Id="R3389b615ffd24a2d" /><Relationship Type="http://schemas.openxmlformats.org/officeDocument/2006/relationships/slide" Target="/ppt/slides/slide5.xml" Id="R516c9feb519542aa" /><Relationship Type="http://schemas.openxmlformats.org/officeDocument/2006/relationships/slide" Target="/ppt/slides/slide6.xml" Id="R30f272b6ca73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d23f9f8e147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3db3d5fa64608" /><Relationship Type="http://schemas.openxmlformats.org/officeDocument/2006/relationships/theme" Target="/ppt/slideMasters/theme/theme1.xml" Id="Rf806e7083f4f41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3db3d5fa646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a8f6309ba4a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c9424a07f45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0c286d5284c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8f73ba5894c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c8a6daf9046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ab15073034a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NÆRINGSBYGG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NÆRINGSBYGG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8 424 746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5 301 326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2 855 827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36 164 428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110 103 958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897 510 472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NÆRINGSBYGG AS</a:t>
            </a:r>
          </a:p>
        </p:txBody>
      </p:sp>
    </p:spTree>
  </p:cSld>
  <p:clrMapOvr>
    <a:masterClrMapping xmlns:a="http://schemas.openxmlformats.org/drawingml/2006/main"/>
  </p:clrMapOvr>
</p:sld>
</file>