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66278f72f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1d8fd55404051"/>
  </p:sldMasterIdLst>
  <p:sldIdLst>
    <p:sldId xmlns:r="http://schemas.openxmlformats.org/officeDocument/2006/relationships" id="256" r:id="R0ce51853a6844984"/>
    <p:sldId xmlns:r="http://schemas.openxmlformats.org/officeDocument/2006/relationships" id="257" r:id="Rd6019403c5054627"/>
    <p:sldId xmlns:r="http://schemas.openxmlformats.org/officeDocument/2006/relationships" id="258" r:id="Ra62ee4d82eaf4af7"/>
    <p:sldId xmlns:r="http://schemas.openxmlformats.org/officeDocument/2006/relationships" id="259" r:id="R8d7fe4ed7d3b41c1"/>
    <p:sldId xmlns:r="http://schemas.openxmlformats.org/officeDocument/2006/relationships" id="260" r:id="R95a5efed0db74187"/>
    <p:sldId xmlns:r="http://schemas.openxmlformats.org/officeDocument/2006/relationships" id="261" r:id="R29b444c4624741e5"/>
    <p:sldId xmlns:r="http://schemas.openxmlformats.org/officeDocument/2006/relationships" id="262" r:id="R120974a94c9a48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1d8fd55404051" /><Relationship Type="http://schemas.openxmlformats.org/officeDocument/2006/relationships/slide" Target="/ppt/slides/slide1.xml" Id="R0ce51853a6844984" /><Relationship Type="http://schemas.openxmlformats.org/officeDocument/2006/relationships/slide" Target="/ppt/slides/slide2.xml" Id="Rd6019403c5054627" /><Relationship Type="http://schemas.openxmlformats.org/officeDocument/2006/relationships/slide" Target="/ppt/slides/slide3.xml" Id="Ra62ee4d82eaf4af7" /><Relationship Type="http://schemas.openxmlformats.org/officeDocument/2006/relationships/slide" Target="/ppt/slides/slide4.xml" Id="R8d7fe4ed7d3b41c1" /><Relationship Type="http://schemas.openxmlformats.org/officeDocument/2006/relationships/slide" Target="/ppt/slides/slide5.xml" Id="R95a5efed0db74187" /><Relationship Type="http://schemas.openxmlformats.org/officeDocument/2006/relationships/slide" Target="/ppt/slides/slide6.xml" Id="R29b444c4624741e5" /><Relationship Type="http://schemas.openxmlformats.org/officeDocument/2006/relationships/slide" Target="/ppt/slides/slide7.xml" Id="R120974a94c9a48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5d5580638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9004d666948df" /><Relationship Type="http://schemas.openxmlformats.org/officeDocument/2006/relationships/theme" Target="/ppt/slideMasters/theme/theme1.xml" Id="R187775c8473442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9004d6669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713bd037f43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100c1292744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b58b97ff7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e78132b4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24f2aa5a1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06bba04cc4a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f199dcf2a47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ØKONOMISERVICE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4 759 786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−452 216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3 103 668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ØVREHUS LING MEI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Helgerødgata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1515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27 61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897 484 692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ØKONOMISERVICE AS</a:t>
            </a:r>
          </a:p>
        </p:txBody>
      </p:sp>
    </p:spTree>
  </p:cSld>
  <p:clrMapOvr>
    <a:masterClrMapping xmlns:a="http://schemas.openxmlformats.org/drawingml/2006/main"/>
  </p:clrMapOvr>
</p:sld>
</file>