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5950873a946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c1e993246349f1"/>
  </p:sldMasterIdLst>
  <p:sldIdLst>
    <p:sldId xmlns:r="http://schemas.openxmlformats.org/officeDocument/2006/relationships" id="256" r:id="R2e0b9864d6134b88"/>
    <p:sldId xmlns:r="http://schemas.openxmlformats.org/officeDocument/2006/relationships" id="257" r:id="R7e9ee7beaf914b63"/>
    <p:sldId xmlns:r="http://schemas.openxmlformats.org/officeDocument/2006/relationships" id="258" r:id="R17a02b33e8724f2c"/>
    <p:sldId xmlns:r="http://schemas.openxmlformats.org/officeDocument/2006/relationships" id="259" r:id="Reec9d5a670524526"/>
    <p:sldId xmlns:r="http://schemas.openxmlformats.org/officeDocument/2006/relationships" id="260" r:id="R86f687a5bd564f5e"/>
    <p:sldId xmlns:r="http://schemas.openxmlformats.org/officeDocument/2006/relationships" id="261" r:id="R8096823fafa54faa"/>
    <p:sldId xmlns:r="http://schemas.openxmlformats.org/officeDocument/2006/relationships" id="262" r:id="R401b7a5c9ce146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1e993246349f1" /><Relationship Type="http://schemas.openxmlformats.org/officeDocument/2006/relationships/slide" Target="/ppt/slides/slide1.xml" Id="R2e0b9864d6134b88" /><Relationship Type="http://schemas.openxmlformats.org/officeDocument/2006/relationships/slide" Target="/ppt/slides/slide2.xml" Id="R7e9ee7beaf914b63" /><Relationship Type="http://schemas.openxmlformats.org/officeDocument/2006/relationships/slide" Target="/ppt/slides/slide3.xml" Id="R17a02b33e8724f2c" /><Relationship Type="http://schemas.openxmlformats.org/officeDocument/2006/relationships/slide" Target="/ppt/slides/slide4.xml" Id="Reec9d5a670524526" /><Relationship Type="http://schemas.openxmlformats.org/officeDocument/2006/relationships/slide" Target="/ppt/slides/slide5.xml" Id="R86f687a5bd564f5e" /><Relationship Type="http://schemas.openxmlformats.org/officeDocument/2006/relationships/slide" Target="/ppt/slides/slide6.xml" Id="R8096823fafa54faa" /><Relationship Type="http://schemas.openxmlformats.org/officeDocument/2006/relationships/slide" Target="/ppt/slides/slide7.xml" Id="R401b7a5c9ce146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00ebf98e4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96ee03e4d4984" /><Relationship Type="http://schemas.openxmlformats.org/officeDocument/2006/relationships/theme" Target="/ppt/slideMasters/theme/theme1.xml" Id="R5ef49fe0c2fb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96ee03e4d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a56e88e9d4d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d8e91d6dd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6c03814b6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5d1191480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01d8ea8264f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49477e437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af7ed305740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SHARK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SHARK INDUSTRIES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84 522 946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135 149 761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SMEDSRUD SKEID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eirikskeid@gmail.com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897 471 302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