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c6bde9f4d848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232cc8761a4a86"/>
  </p:sldMasterIdLst>
  <p:sldIdLst>
    <p:sldId xmlns:r="http://schemas.openxmlformats.org/officeDocument/2006/relationships" id="256" r:id="R51ab640ef3c04be3"/>
    <p:sldId xmlns:r="http://schemas.openxmlformats.org/officeDocument/2006/relationships" id="257" r:id="Ra1b8143e86374ce4"/>
    <p:sldId xmlns:r="http://schemas.openxmlformats.org/officeDocument/2006/relationships" id="258" r:id="R595e26797254447b"/>
    <p:sldId xmlns:r="http://schemas.openxmlformats.org/officeDocument/2006/relationships" id="259" r:id="R893b5bc7e30a4ddd"/>
    <p:sldId xmlns:r="http://schemas.openxmlformats.org/officeDocument/2006/relationships" id="260" r:id="R0b7673ebaacd417d"/>
    <p:sldId xmlns:r="http://schemas.openxmlformats.org/officeDocument/2006/relationships" id="261" r:id="R87be1fc15d9842d1"/>
    <p:sldId xmlns:r="http://schemas.openxmlformats.org/officeDocument/2006/relationships" id="262" r:id="Reb4395e323a046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232cc8761a4a86" /><Relationship Type="http://schemas.openxmlformats.org/officeDocument/2006/relationships/slide" Target="/ppt/slides/slide1.xml" Id="R51ab640ef3c04be3" /><Relationship Type="http://schemas.openxmlformats.org/officeDocument/2006/relationships/slide" Target="/ppt/slides/slide2.xml" Id="Ra1b8143e86374ce4" /><Relationship Type="http://schemas.openxmlformats.org/officeDocument/2006/relationships/slide" Target="/ppt/slides/slide3.xml" Id="R595e26797254447b" /><Relationship Type="http://schemas.openxmlformats.org/officeDocument/2006/relationships/slide" Target="/ppt/slides/slide4.xml" Id="R893b5bc7e30a4ddd" /><Relationship Type="http://schemas.openxmlformats.org/officeDocument/2006/relationships/slide" Target="/ppt/slides/slide5.xml" Id="R0b7673ebaacd417d" /><Relationship Type="http://schemas.openxmlformats.org/officeDocument/2006/relationships/slide" Target="/ppt/slides/slide6.xml" Id="R87be1fc15d9842d1" /><Relationship Type="http://schemas.openxmlformats.org/officeDocument/2006/relationships/slide" Target="/ppt/slides/slide7.xml" Id="Reb4395e323a046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2e889d36264b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8157e999f4ecd" /><Relationship Type="http://schemas.openxmlformats.org/officeDocument/2006/relationships/theme" Target="/ppt/slideMasters/theme/theme1.xml" Id="R7dc0c2531d4d44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38157e999f4e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f6c5fac3642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4c91c4a3747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2d288b82648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7f6c656194e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15a62625641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bee6623aa43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6ce3f12b442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SHARK INDUSTRIES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SHARK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SHARK INDUSTRIES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SHARK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SHARK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SHARK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−602 095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1 286 809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84 522 946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135 149 761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SHARK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SMEDSRUD SKEID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SHARK INDUSTRIES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Skogryggveien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eirikskeid@gmail.com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897 471 302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SHARK INDUSTRIES AS</a:t>
            </a:r>
          </a:p>
        </p:txBody>
      </p:sp>
    </p:spTree>
  </p:cSld>
  <p:clrMapOvr>
    <a:masterClrMapping xmlns:a="http://schemas.openxmlformats.org/drawingml/2006/main"/>
  </p:clrMapOvr>
</p:sld>
</file>