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02a28f01114b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d47315965e42ba"/>
  </p:sldMasterIdLst>
  <p:sldIdLst>
    <p:sldId xmlns:r="http://schemas.openxmlformats.org/officeDocument/2006/relationships" id="256" r:id="R36dc5960141f44a1"/>
    <p:sldId xmlns:r="http://schemas.openxmlformats.org/officeDocument/2006/relationships" id="257" r:id="R13135fb14a074c98"/>
    <p:sldId xmlns:r="http://schemas.openxmlformats.org/officeDocument/2006/relationships" id="258" r:id="Rd4b035c787524fa9"/>
    <p:sldId xmlns:r="http://schemas.openxmlformats.org/officeDocument/2006/relationships" id="259" r:id="R6138f8554d934500"/>
    <p:sldId xmlns:r="http://schemas.openxmlformats.org/officeDocument/2006/relationships" id="260" r:id="R3e93c6d8f7c24e60"/>
    <p:sldId xmlns:r="http://schemas.openxmlformats.org/officeDocument/2006/relationships" id="261" r:id="R93e0211fa2f643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d47315965e42ba" /><Relationship Type="http://schemas.openxmlformats.org/officeDocument/2006/relationships/slide" Target="/ppt/slides/slide1.xml" Id="R36dc5960141f44a1" /><Relationship Type="http://schemas.openxmlformats.org/officeDocument/2006/relationships/slide" Target="/ppt/slides/slide2.xml" Id="R13135fb14a074c98" /><Relationship Type="http://schemas.openxmlformats.org/officeDocument/2006/relationships/slide" Target="/ppt/slides/slide3.xml" Id="Rd4b035c787524fa9" /><Relationship Type="http://schemas.openxmlformats.org/officeDocument/2006/relationships/slide" Target="/ppt/slides/slide4.xml" Id="R6138f8554d934500" /><Relationship Type="http://schemas.openxmlformats.org/officeDocument/2006/relationships/slide" Target="/ppt/slides/slide5.xml" Id="R3e93c6d8f7c24e60" /><Relationship Type="http://schemas.openxmlformats.org/officeDocument/2006/relationships/slide" Target="/ppt/slides/slide6.xml" Id="R93e0211fa2f643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ec8b68547444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c7db1c5124b6d" /><Relationship Type="http://schemas.openxmlformats.org/officeDocument/2006/relationships/theme" Target="/ppt/slideMasters/theme/theme1.xml" Id="R998394f7ec994b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1c7db1c5124b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f4660128647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c9928306f4b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aacbadd1845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c0a62aedf46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ba94ad92841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c7d1fd4694c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XO PROPERTY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XO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XO PROPERTY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XO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XO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XO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−577 198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207 366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XO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897 466 562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XO PROPERTY AS</a:t>
            </a:r>
          </a:p>
        </p:txBody>
      </p:sp>
    </p:spTree>
  </p:cSld>
  <p:clrMapOvr>
    <a:masterClrMapping xmlns:a="http://schemas.openxmlformats.org/drawingml/2006/main"/>
  </p:clrMapOvr>
</p:sld>
</file>