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a029d20a224a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40a6bc17554b35"/>
  </p:sldMasterIdLst>
  <p:sldIdLst>
    <p:sldId xmlns:r="http://schemas.openxmlformats.org/officeDocument/2006/relationships" id="256" r:id="R91c7112b48b44d3e"/>
    <p:sldId xmlns:r="http://schemas.openxmlformats.org/officeDocument/2006/relationships" id="257" r:id="R8dc6510249dc44e6"/>
    <p:sldId xmlns:r="http://schemas.openxmlformats.org/officeDocument/2006/relationships" id="258" r:id="Re25255e729014859"/>
    <p:sldId xmlns:r="http://schemas.openxmlformats.org/officeDocument/2006/relationships" id="259" r:id="Re2e5d0cb9911438c"/>
    <p:sldId xmlns:r="http://schemas.openxmlformats.org/officeDocument/2006/relationships" id="260" r:id="R046b50b612864490"/>
    <p:sldId xmlns:r="http://schemas.openxmlformats.org/officeDocument/2006/relationships" id="261" r:id="R213ff2272b684e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40a6bc17554b35" /><Relationship Type="http://schemas.openxmlformats.org/officeDocument/2006/relationships/slide" Target="/ppt/slides/slide1.xml" Id="R91c7112b48b44d3e" /><Relationship Type="http://schemas.openxmlformats.org/officeDocument/2006/relationships/slide" Target="/ppt/slides/slide2.xml" Id="R8dc6510249dc44e6" /><Relationship Type="http://schemas.openxmlformats.org/officeDocument/2006/relationships/slide" Target="/ppt/slides/slide3.xml" Id="Re25255e729014859" /><Relationship Type="http://schemas.openxmlformats.org/officeDocument/2006/relationships/slide" Target="/ppt/slides/slide4.xml" Id="Re2e5d0cb9911438c" /><Relationship Type="http://schemas.openxmlformats.org/officeDocument/2006/relationships/slide" Target="/ppt/slides/slide5.xml" Id="R046b50b612864490" /><Relationship Type="http://schemas.openxmlformats.org/officeDocument/2006/relationships/slide" Target="/ppt/slides/slide6.xml" Id="R213ff2272b684e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9524d078884a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f4f93175e4283" /><Relationship Type="http://schemas.openxmlformats.org/officeDocument/2006/relationships/theme" Target="/ppt/slideMasters/theme/theme1.xml" Id="R7e3a61c2764047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df4f93175e42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d5da5560294a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aab1a3284a41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d80e921ec4e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9c70d036745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dce618d3ff44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597139e2f4e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SNOWS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SNOWS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SNOWS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SNOWS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SNOWS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SNOWS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−224 403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−226 034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211 378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1 106 450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SNOWS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897 405 342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SNOWS AS</a:t>
            </a:r>
          </a:p>
        </p:txBody>
      </p:sp>
    </p:spTree>
  </p:cSld>
  <p:clrMapOvr>
    <a:masterClrMapping xmlns:a="http://schemas.openxmlformats.org/drawingml/2006/main"/>
  </p:clrMapOvr>
</p:sld>
</file>