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1aa307b6144e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cab46761b543b0"/>
  </p:sldMasterIdLst>
  <p:sldIdLst>
    <p:sldId xmlns:r="http://schemas.openxmlformats.org/officeDocument/2006/relationships" id="256" r:id="R2b4c193c1d5e4ce3"/>
    <p:sldId xmlns:r="http://schemas.openxmlformats.org/officeDocument/2006/relationships" id="257" r:id="R1d342e179cfb4df2"/>
    <p:sldId xmlns:r="http://schemas.openxmlformats.org/officeDocument/2006/relationships" id="258" r:id="R1b0a7832ccd8407c"/>
    <p:sldId xmlns:r="http://schemas.openxmlformats.org/officeDocument/2006/relationships" id="259" r:id="R3c0397059d4449a0"/>
    <p:sldId xmlns:r="http://schemas.openxmlformats.org/officeDocument/2006/relationships" id="260" r:id="Rf36550fda1784058"/>
    <p:sldId xmlns:r="http://schemas.openxmlformats.org/officeDocument/2006/relationships" id="261" r:id="Rd51a3d624f26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cab46761b543b0" /><Relationship Type="http://schemas.openxmlformats.org/officeDocument/2006/relationships/slide" Target="/ppt/slides/slide1.xml" Id="R2b4c193c1d5e4ce3" /><Relationship Type="http://schemas.openxmlformats.org/officeDocument/2006/relationships/slide" Target="/ppt/slides/slide2.xml" Id="R1d342e179cfb4df2" /><Relationship Type="http://schemas.openxmlformats.org/officeDocument/2006/relationships/slide" Target="/ppt/slides/slide3.xml" Id="R1b0a7832ccd8407c" /><Relationship Type="http://schemas.openxmlformats.org/officeDocument/2006/relationships/slide" Target="/ppt/slides/slide4.xml" Id="R3c0397059d4449a0" /><Relationship Type="http://schemas.openxmlformats.org/officeDocument/2006/relationships/slide" Target="/ppt/slides/slide5.xml" Id="Rf36550fda1784058" /><Relationship Type="http://schemas.openxmlformats.org/officeDocument/2006/relationships/slide" Target="/ppt/slides/slide6.xml" Id="Rd51a3d624f26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28f7f05814a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5d4ed17f3473f" /><Relationship Type="http://schemas.openxmlformats.org/officeDocument/2006/relationships/theme" Target="/ppt/slideMasters/theme/theme1.xml" Id="Ra9180c05a4f1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5d4ed17f3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3c6a4eb204f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5a877c81c43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301aed705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5fb970e0146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e84ef30a34e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5065942b44f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JAVELIN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JAVELIN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−192 824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897 342 162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JAVELIN EIENDOM AS</a:t>
            </a:r>
          </a:p>
        </p:txBody>
      </p:sp>
    </p:spTree>
  </p:cSld>
  <p:clrMapOvr>
    <a:masterClrMapping xmlns:a="http://schemas.openxmlformats.org/drawingml/2006/main"/>
  </p:clrMapOvr>
</p:sld>
</file>