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7948b7407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3a496f2f446a7"/>
  </p:sldMasterIdLst>
  <p:sldIdLst>
    <p:sldId xmlns:r="http://schemas.openxmlformats.org/officeDocument/2006/relationships" id="256" r:id="Rcf693db1e836491c"/>
    <p:sldId xmlns:r="http://schemas.openxmlformats.org/officeDocument/2006/relationships" id="257" r:id="R4ceae3921ff84a22"/>
    <p:sldId xmlns:r="http://schemas.openxmlformats.org/officeDocument/2006/relationships" id="258" r:id="Rab4bcf8cf7d84d06"/>
    <p:sldId xmlns:r="http://schemas.openxmlformats.org/officeDocument/2006/relationships" id="259" r:id="R08cfff4ca4274cf4"/>
    <p:sldId xmlns:r="http://schemas.openxmlformats.org/officeDocument/2006/relationships" id="260" r:id="Ra6cfb41ed5b042ba"/>
    <p:sldId xmlns:r="http://schemas.openxmlformats.org/officeDocument/2006/relationships" id="261" r:id="Rcd8e141b35b5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3a496f2f446a7" /><Relationship Type="http://schemas.openxmlformats.org/officeDocument/2006/relationships/slide" Target="/ppt/slides/slide1.xml" Id="Rcf693db1e836491c" /><Relationship Type="http://schemas.openxmlformats.org/officeDocument/2006/relationships/slide" Target="/ppt/slides/slide2.xml" Id="R4ceae3921ff84a22" /><Relationship Type="http://schemas.openxmlformats.org/officeDocument/2006/relationships/slide" Target="/ppt/slides/slide3.xml" Id="Rab4bcf8cf7d84d06" /><Relationship Type="http://schemas.openxmlformats.org/officeDocument/2006/relationships/slide" Target="/ppt/slides/slide4.xml" Id="R08cfff4ca4274cf4" /><Relationship Type="http://schemas.openxmlformats.org/officeDocument/2006/relationships/slide" Target="/ppt/slides/slide5.xml" Id="Ra6cfb41ed5b042ba" /><Relationship Type="http://schemas.openxmlformats.org/officeDocument/2006/relationships/slide" Target="/ppt/slides/slide6.xml" Id="Rcd8e141b35b5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be9ed706e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0f1bdec34dd3" /><Relationship Type="http://schemas.openxmlformats.org/officeDocument/2006/relationships/theme" Target="/ppt/slideMasters/theme/theme1.xml" Id="Rfa7148c3dc6340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30f1bdec3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ef23dc277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8dcfab4fe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60e8bef6a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b20cfd958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dc53b3960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14f6f7f10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AAGE KLO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AAGE KLO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7 343 275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897 331 012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AAGE KLO AS</a:t>
            </a:r>
          </a:p>
        </p:txBody>
      </p:sp>
    </p:spTree>
  </p:cSld>
  <p:clrMapOvr>
    <a:masterClrMapping xmlns:a="http://schemas.openxmlformats.org/drawingml/2006/main"/>
  </p:clrMapOvr>
</p:sld>
</file>