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fa142f2fa4d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8084a7c91451c"/>
  </p:sldMasterIdLst>
  <p:sldIdLst>
    <p:sldId xmlns:r="http://schemas.openxmlformats.org/officeDocument/2006/relationships" id="256" r:id="R65be97b547884521"/>
    <p:sldId xmlns:r="http://schemas.openxmlformats.org/officeDocument/2006/relationships" id="257" r:id="R556065fcd4af495f"/>
    <p:sldId xmlns:r="http://schemas.openxmlformats.org/officeDocument/2006/relationships" id="258" r:id="R43c37ff6e8e941d6"/>
    <p:sldId xmlns:r="http://schemas.openxmlformats.org/officeDocument/2006/relationships" id="259" r:id="R9252d39c11f74df1"/>
    <p:sldId xmlns:r="http://schemas.openxmlformats.org/officeDocument/2006/relationships" id="260" r:id="Rdeaf9e78326645ee"/>
    <p:sldId xmlns:r="http://schemas.openxmlformats.org/officeDocument/2006/relationships" id="261" r:id="Ref70525087694508"/>
    <p:sldId xmlns:r="http://schemas.openxmlformats.org/officeDocument/2006/relationships" id="262" r:id="R6b1e15faeaad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8084a7c91451c" /><Relationship Type="http://schemas.openxmlformats.org/officeDocument/2006/relationships/slide" Target="/ppt/slides/slide1.xml" Id="R65be97b547884521" /><Relationship Type="http://schemas.openxmlformats.org/officeDocument/2006/relationships/slide" Target="/ppt/slides/slide2.xml" Id="R556065fcd4af495f" /><Relationship Type="http://schemas.openxmlformats.org/officeDocument/2006/relationships/slide" Target="/ppt/slides/slide3.xml" Id="R43c37ff6e8e941d6" /><Relationship Type="http://schemas.openxmlformats.org/officeDocument/2006/relationships/slide" Target="/ppt/slides/slide4.xml" Id="R9252d39c11f74df1" /><Relationship Type="http://schemas.openxmlformats.org/officeDocument/2006/relationships/slide" Target="/ppt/slides/slide5.xml" Id="Rdeaf9e78326645ee" /><Relationship Type="http://schemas.openxmlformats.org/officeDocument/2006/relationships/slide" Target="/ppt/slides/slide6.xml" Id="Ref70525087694508" /><Relationship Type="http://schemas.openxmlformats.org/officeDocument/2006/relationships/slide" Target="/ppt/slides/slide7.xml" Id="R6b1e15faeaad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58d7ee827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2bca175d4c37" /><Relationship Type="http://schemas.openxmlformats.org/officeDocument/2006/relationships/theme" Target="/ppt/slideMasters/theme/theme1.xml" Id="R3101518dc064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a2bca175d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adc3a53b1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c5ec40006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b1c2360b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ecbe86501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1c180d09a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996ae625445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75c879777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JAPA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JAPA BYGG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534 937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KOWALEWSKI JAROSLAW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3405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897 326 272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