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85a8724184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ca1abb5ca24832"/>
  </p:sldMasterIdLst>
  <p:sldIdLst>
    <p:sldId xmlns:r="http://schemas.openxmlformats.org/officeDocument/2006/relationships" id="256" r:id="R6116a44c59b045fb"/>
    <p:sldId xmlns:r="http://schemas.openxmlformats.org/officeDocument/2006/relationships" id="257" r:id="Rb345d039b86642f7"/>
    <p:sldId xmlns:r="http://schemas.openxmlformats.org/officeDocument/2006/relationships" id="258" r:id="Rdf10d68b038f4404"/>
    <p:sldId xmlns:r="http://schemas.openxmlformats.org/officeDocument/2006/relationships" id="259" r:id="R8c55e4b709734d67"/>
    <p:sldId xmlns:r="http://schemas.openxmlformats.org/officeDocument/2006/relationships" id="260" r:id="Rbea3f0e985eb4a8a"/>
    <p:sldId xmlns:r="http://schemas.openxmlformats.org/officeDocument/2006/relationships" id="261" r:id="R73e180be27ea4689"/>
    <p:sldId xmlns:r="http://schemas.openxmlformats.org/officeDocument/2006/relationships" id="262" r:id="R5dcd20c7670141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ca1abb5ca24832" /><Relationship Type="http://schemas.openxmlformats.org/officeDocument/2006/relationships/slide" Target="/ppt/slides/slide1.xml" Id="R6116a44c59b045fb" /><Relationship Type="http://schemas.openxmlformats.org/officeDocument/2006/relationships/slide" Target="/ppt/slides/slide2.xml" Id="Rb345d039b86642f7" /><Relationship Type="http://schemas.openxmlformats.org/officeDocument/2006/relationships/slide" Target="/ppt/slides/slide3.xml" Id="Rdf10d68b038f4404" /><Relationship Type="http://schemas.openxmlformats.org/officeDocument/2006/relationships/slide" Target="/ppt/slides/slide4.xml" Id="R8c55e4b709734d67" /><Relationship Type="http://schemas.openxmlformats.org/officeDocument/2006/relationships/slide" Target="/ppt/slides/slide5.xml" Id="Rbea3f0e985eb4a8a" /><Relationship Type="http://schemas.openxmlformats.org/officeDocument/2006/relationships/slide" Target="/ppt/slides/slide6.xml" Id="R73e180be27ea4689" /><Relationship Type="http://schemas.openxmlformats.org/officeDocument/2006/relationships/slide" Target="/ppt/slides/slide7.xml" Id="R5dcd20c7670141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bc5aef883b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4cef1b4074a47" /><Relationship Type="http://schemas.openxmlformats.org/officeDocument/2006/relationships/theme" Target="/ppt/slideMasters/theme/theme1.xml" Id="R890549d2a2524f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94cef1b4074a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fb0e7c91d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9bd74437f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245330c8943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8c0c64e61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214c61a944d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adf8e58ff40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0e01e0dac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STRESS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STRESS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14 263 233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847 762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659 512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4 791 594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Hollendergaten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897 320 762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STRESS AS</a:t>
            </a:r>
          </a:p>
        </p:txBody>
      </p:sp>
    </p:spTree>
  </p:cSld>
  <p:clrMapOvr>
    <a:masterClrMapping xmlns:a="http://schemas.openxmlformats.org/drawingml/2006/main"/>
  </p:clrMapOvr>
</p:sld>
</file>