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01f70c838647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2c5b2d032948d3"/>
  </p:sldMasterIdLst>
  <p:sldIdLst>
    <p:sldId xmlns:r="http://schemas.openxmlformats.org/officeDocument/2006/relationships" id="256" r:id="R012dd3a3b4614b64"/>
    <p:sldId xmlns:r="http://schemas.openxmlformats.org/officeDocument/2006/relationships" id="257" r:id="Rc195846086824f63"/>
    <p:sldId xmlns:r="http://schemas.openxmlformats.org/officeDocument/2006/relationships" id="258" r:id="R05d36937c58842d6"/>
    <p:sldId xmlns:r="http://schemas.openxmlformats.org/officeDocument/2006/relationships" id="259" r:id="Rb915a77c644642b2"/>
    <p:sldId xmlns:r="http://schemas.openxmlformats.org/officeDocument/2006/relationships" id="260" r:id="R0aa2bca9517c4015"/>
    <p:sldId xmlns:r="http://schemas.openxmlformats.org/officeDocument/2006/relationships" id="261" r:id="Ra848d914a40f4b9e"/>
    <p:sldId xmlns:r="http://schemas.openxmlformats.org/officeDocument/2006/relationships" id="262" r:id="R577dddcc5f3543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2c5b2d032948d3" /><Relationship Type="http://schemas.openxmlformats.org/officeDocument/2006/relationships/slide" Target="/ppt/slides/slide1.xml" Id="R012dd3a3b4614b64" /><Relationship Type="http://schemas.openxmlformats.org/officeDocument/2006/relationships/slide" Target="/ppt/slides/slide2.xml" Id="Rc195846086824f63" /><Relationship Type="http://schemas.openxmlformats.org/officeDocument/2006/relationships/slide" Target="/ppt/slides/slide3.xml" Id="R05d36937c58842d6" /><Relationship Type="http://schemas.openxmlformats.org/officeDocument/2006/relationships/slide" Target="/ppt/slides/slide4.xml" Id="Rb915a77c644642b2" /><Relationship Type="http://schemas.openxmlformats.org/officeDocument/2006/relationships/slide" Target="/ppt/slides/slide5.xml" Id="R0aa2bca9517c4015" /><Relationship Type="http://schemas.openxmlformats.org/officeDocument/2006/relationships/slide" Target="/ppt/slides/slide6.xml" Id="Ra848d914a40f4b9e" /><Relationship Type="http://schemas.openxmlformats.org/officeDocument/2006/relationships/slide" Target="/ppt/slides/slide7.xml" Id="R577dddcc5f3543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170134cc4141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04e86ad1243ee" /><Relationship Type="http://schemas.openxmlformats.org/officeDocument/2006/relationships/theme" Target="/ppt/slideMasters/theme/theme1.xml" Id="Rc190d55428554b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d04e86ad1243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0264f018c48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55008d0ed40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f8c7dd5fc44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917002a5542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38ad4d3fb40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d35789b774d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d1b34a99243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ROMAJELO INVEST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ROMAJELO INVEST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ROMAJELO INVEST OG EIENDOM AS ble etablert [år] og holder til i Bjørnemyr.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ROMAJELO INVEST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ROMAJELO INVEST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ROMAJELO INVEST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231 646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3 660 909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3 660 909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ROMAJELO INVEST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NORDVALL JESSICA SARA 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SAMUELSSON BIRGIT M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SAMUELSSON LOUISE E 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SAMUELSSON ROY STEFAN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ROMAJELO INVEST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Orholtet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1453 Bjørnemyr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m.b.samuelsson@gmail.com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897 250 632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ROMAJELO INVEST OG EIENDOM AS</a:t>
            </a:r>
          </a:p>
        </p:txBody>
      </p:sp>
    </p:spTree>
  </p:cSld>
  <p:clrMapOvr>
    <a:masterClrMapping xmlns:a="http://schemas.openxmlformats.org/drawingml/2006/main"/>
  </p:clrMapOvr>
</p:sld>
</file>