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83fe56a14247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fa469c50b04cf8"/>
  </p:sldMasterIdLst>
  <p:sldIdLst>
    <p:sldId xmlns:r="http://schemas.openxmlformats.org/officeDocument/2006/relationships" id="256" r:id="Rebdea969ec104f8e"/>
    <p:sldId xmlns:r="http://schemas.openxmlformats.org/officeDocument/2006/relationships" id="257" r:id="R9b215fe6b88f44a8"/>
    <p:sldId xmlns:r="http://schemas.openxmlformats.org/officeDocument/2006/relationships" id="258" r:id="R5763db067dbd48f8"/>
    <p:sldId xmlns:r="http://schemas.openxmlformats.org/officeDocument/2006/relationships" id="259" r:id="R5d77aff528fc4c5d"/>
    <p:sldId xmlns:r="http://schemas.openxmlformats.org/officeDocument/2006/relationships" id="260" r:id="Re3a6713218b448aa"/>
    <p:sldId xmlns:r="http://schemas.openxmlformats.org/officeDocument/2006/relationships" id="261" r:id="Rb3c1a89d879948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fa469c50b04cf8" /><Relationship Type="http://schemas.openxmlformats.org/officeDocument/2006/relationships/slide" Target="/ppt/slides/slide1.xml" Id="Rebdea969ec104f8e" /><Relationship Type="http://schemas.openxmlformats.org/officeDocument/2006/relationships/slide" Target="/ppt/slides/slide2.xml" Id="R9b215fe6b88f44a8" /><Relationship Type="http://schemas.openxmlformats.org/officeDocument/2006/relationships/slide" Target="/ppt/slides/slide3.xml" Id="R5763db067dbd48f8" /><Relationship Type="http://schemas.openxmlformats.org/officeDocument/2006/relationships/slide" Target="/ppt/slides/slide4.xml" Id="R5d77aff528fc4c5d" /><Relationship Type="http://schemas.openxmlformats.org/officeDocument/2006/relationships/slide" Target="/ppt/slides/slide5.xml" Id="Re3a6713218b448aa" /><Relationship Type="http://schemas.openxmlformats.org/officeDocument/2006/relationships/slide" Target="/ppt/slides/slide6.xml" Id="Rb3c1a89d879948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9e3f402ca946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fa970f4a54256" /><Relationship Type="http://schemas.openxmlformats.org/officeDocument/2006/relationships/theme" Target="/ppt/slideMasters/theme/theme1.xml" Id="Ra65baccbcdac49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1fa970f4a542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e0dbe9d17a46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c0d2d009140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208d93b0714e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5b9091ff5e4f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2293e2c7954f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7894eb81142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VITO KONGSVINGER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VITO KONGSVINGER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VITO KONGSVINGER AS ble etablert [år] og holder til i Kongsvinger.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VITO KONGSVINGER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VITO KONGSVINGER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VITO KONGSVINGER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IHV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OC INVEST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ETV INVEST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VITO KONGSVINGER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Nestebyalléen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2211 Kongsvinger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897 196 522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VITO KONGSVINGER AS</a:t>
            </a:r>
          </a:p>
        </p:txBody>
      </p:sp>
    </p:spTree>
  </p:cSld>
  <p:clrMapOvr>
    <a:masterClrMapping xmlns:a="http://schemas.openxmlformats.org/drawingml/2006/main"/>
  </p:clrMapOvr>
</p:sld>
</file>