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770bf1504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a055c140a4ed0"/>
  </p:sldMasterIdLst>
  <p:sldIdLst>
    <p:sldId xmlns:r="http://schemas.openxmlformats.org/officeDocument/2006/relationships" id="256" r:id="R7de58a75217847e3"/>
    <p:sldId xmlns:r="http://schemas.openxmlformats.org/officeDocument/2006/relationships" id="257" r:id="Rf92c664c88834397"/>
    <p:sldId xmlns:r="http://schemas.openxmlformats.org/officeDocument/2006/relationships" id="258" r:id="R0f2e62d0c6c84344"/>
    <p:sldId xmlns:r="http://schemas.openxmlformats.org/officeDocument/2006/relationships" id="259" r:id="Rd69e2d92acde4ab7"/>
    <p:sldId xmlns:r="http://schemas.openxmlformats.org/officeDocument/2006/relationships" id="260" r:id="Ra72f263086ae4bd6"/>
    <p:sldId xmlns:r="http://schemas.openxmlformats.org/officeDocument/2006/relationships" id="261" r:id="R224c7fe57f60453f"/>
    <p:sldId xmlns:r="http://schemas.openxmlformats.org/officeDocument/2006/relationships" id="262" r:id="Rbae28b61a3a049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a055c140a4ed0" /><Relationship Type="http://schemas.openxmlformats.org/officeDocument/2006/relationships/slide" Target="/ppt/slides/slide1.xml" Id="R7de58a75217847e3" /><Relationship Type="http://schemas.openxmlformats.org/officeDocument/2006/relationships/slide" Target="/ppt/slides/slide2.xml" Id="Rf92c664c88834397" /><Relationship Type="http://schemas.openxmlformats.org/officeDocument/2006/relationships/slide" Target="/ppt/slides/slide3.xml" Id="R0f2e62d0c6c84344" /><Relationship Type="http://schemas.openxmlformats.org/officeDocument/2006/relationships/slide" Target="/ppt/slides/slide4.xml" Id="Rd69e2d92acde4ab7" /><Relationship Type="http://schemas.openxmlformats.org/officeDocument/2006/relationships/slide" Target="/ppt/slides/slide5.xml" Id="Ra72f263086ae4bd6" /><Relationship Type="http://schemas.openxmlformats.org/officeDocument/2006/relationships/slide" Target="/ppt/slides/slide6.xml" Id="R224c7fe57f60453f" /><Relationship Type="http://schemas.openxmlformats.org/officeDocument/2006/relationships/slide" Target="/ppt/slides/slide7.xml" Id="Rbae28b61a3a049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cb8175801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3b9713d14378" /><Relationship Type="http://schemas.openxmlformats.org/officeDocument/2006/relationships/theme" Target="/ppt/slideMasters/theme/theme1.xml" Id="Rf2c67501d5b8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13b9713d143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1adf8cf18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f2a00b2b34a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9b1da923849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b872d16e4c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4347c94a443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167d9d3b547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6976f72a943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VITO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VITO KONGSVINGER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149 573 447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466 953 239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711 257 058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IHV AS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 INVEST AS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ETV INVEST AS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ETV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Nestebyalléen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897 196 522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VITO KONGSVINGER AS</a:t>
            </a:r>
          </a:p>
        </p:txBody>
      </p:sp>
    </p:spTree>
  </p:cSld>
  <p:clrMapOvr>
    <a:masterClrMapping xmlns:a="http://schemas.openxmlformats.org/drawingml/2006/main"/>
  </p:clrMapOvr>
</p:sld>
</file>