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44613d366f46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acca890d0d428d"/>
  </p:sldMasterIdLst>
  <p:sldIdLst>
    <p:sldId xmlns:r="http://schemas.openxmlformats.org/officeDocument/2006/relationships" id="256" r:id="Rce9d944958184580"/>
    <p:sldId xmlns:r="http://schemas.openxmlformats.org/officeDocument/2006/relationships" id="257" r:id="R77e7cd2c4867430f"/>
    <p:sldId xmlns:r="http://schemas.openxmlformats.org/officeDocument/2006/relationships" id="258" r:id="R005ceea4628147d6"/>
    <p:sldId xmlns:r="http://schemas.openxmlformats.org/officeDocument/2006/relationships" id="259" r:id="R4a3ac5df84154ecf"/>
    <p:sldId xmlns:r="http://schemas.openxmlformats.org/officeDocument/2006/relationships" id="260" r:id="R91edea98927641d4"/>
    <p:sldId xmlns:r="http://schemas.openxmlformats.org/officeDocument/2006/relationships" id="261" r:id="R144437840a7a4eb5"/>
    <p:sldId xmlns:r="http://schemas.openxmlformats.org/officeDocument/2006/relationships" id="262" r:id="R4adc728d160b41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acca890d0d428d" /><Relationship Type="http://schemas.openxmlformats.org/officeDocument/2006/relationships/slide" Target="/ppt/slides/slide1.xml" Id="Rce9d944958184580" /><Relationship Type="http://schemas.openxmlformats.org/officeDocument/2006/relationships/slide" Target="/ppt/slides/slide2.xml" Id="R77e7cd2c4867430f" /><Relationship Type="http://schemas.openxmlformats.org/officeDocument/2006/relationships/slide" Target="/ppt/slides/slide3.xml" Id="R005ceea4628147d6" /><Relationship Type="http://schemas.openxmlformats.org/officeDocument/2006/relationships/slide" Target="/ppt/slides/slide4.xml" Id="R4a3ac5df84154ecf" /><Relationship Type="http://schemas.openxmlformats.org/officeDocument/2006/relationships/slide" Target="/ppt/slides/slide5.xml" Id="R91edea98927641d4" /><Relationship Type="http://schemas.openxmlformats.org/officeDocument/2006/relationships/slide" Target="/ppt/slides/slide6.xml" Id="R144437840a7a4eb5" /><Relationship Type="http://schemas.openxmlformats.org/officeDocument/2006/relationships/slide" Target="/ppt/slides/slide7.xml" Id="R4adc728d160b41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88fcbf3aa44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af28743ec4770" /><Relationship Type="http://schemas.openxmlformats.org/officeDocument/2006/relationships/theme" Target="/ppt/slideMasters/theme/theme1.xml" Id="Rd1f9cc31842447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eaf28743ec47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a257e7d8f49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9ddd4eba240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599567eb44c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7c05b2b0f4b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1ddaa295846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9df5c6e2843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0d6dc78444f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B.T.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B.T. HOLDING AS ble etablert [år] og holder til i Vallset.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−1 048 414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−14 205 008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17 008 163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18 228 121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THUVE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Mælumsgutua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2330 Vallset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897 149 192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B.T. HOLDING AS</a:t>
            </a:r>
          </a:p>
        </p:txBody>
      </p:sp>
    </p:spTree>
  </p:cSld>
  <p:clrMapOvr>
    <a:masterClrMapping xmlns:a="http://schemas.openxmlformats.org/drawingml/2006/main"/>
  </p:clrMapOvr>
</p:sld>
</file>